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10287000" cx="18288000"/>
  <p:notesSz cx="18288000" cy="10287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3" roundtripDataSignature="AMtx7miAsQcvas2GfKsFjYINmOsYNqgU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7924800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10358438" y="0"/>
            <a:ext cx="7924800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1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9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9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0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0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1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1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2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2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3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13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4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14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5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15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6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16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13bcffdb512_0_0:notes"/>
          <p:cNvSpPr/>
          <p:nvPr>
            <p:ph idx="2" type="sldImg"/>
          </p:nvPr>
        </p:nvSpPr>
        <p:spPr>
          <a:xfrm>
            <a:off x="6057900" y="1285875"/>
            <a:ext cx="6172200" cy="34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" name="Google Shape;27;g13bcffdb512_0_0:notes"/>
          <p:cNvSpPr txBox="1"/>
          <p:nvPr>
            <p:ph idx="1" type="body"/>
          </p:nvPr>
        </p:nvSpPr>
        <p:spPr>
          <a:xfrm>
            <a:off x="1828800" y="4951413"/>
            <a:ext cx="14630400" cy="404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g13bcffdb512_0_0:notes"/>
          <p:cNvSpPr txBox="1"/>
          <p:nvPr>
            <p:ph idx="12" type="sldNum"/>
          </p:nvPr>
        </p:nvSpPr>
        <p:spPr>
          <a:xfrm>
            <a:off x="10358438" y="9771063"/>
            <a:ext cx="7924800" cy="516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2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3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4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5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6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6:notes"/>
          <p:cNvSpPr txBox="1"/>
          <p:nvPr>
            <p:ph idx="12" type="sldNum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7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8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8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Relationship Id="rId4" Type="http://schemas.openxmlformats.org/officeDocument/2006/relationships/image" Target="../media/image2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Relationship Id="rId5" Type="http://schemas.openxmlformats.org/officeDocument/2006/relationships/image" Target="../media/image22.png"/><Relationship Id="rId6" Type="http://schemas.openxmlformats.org/officeDocument/2006/relationships/image" Target="../media/image14.png"/><Relationship Id="rId7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13.png"/><Relationship Id="rId6" Type="http://schemas.openxmlformats.org/officeDocument/2006/relationships/image" Target="../media/image9.png"/><Relationship Id="rId7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"/>
          <p:cNvSpPr/>
          <p:nvPr/>
        </p:nvSpPr>
        <p:spPr>
          <a:xfrm>
            <a:off x="6054437" y="0"/>
            <a:ext cx="12268199" cy="10286999"/>
          </a:xfrm>
          <a:custGeom>
            <a:rect b="b" l="l" r="r" t="t"/>
            <a:pathLst>
              <a:path extrusionOk="0" h="10286999" w="12268199">
                <a:moveTo>
                  <a:pt x="12268199" y="0"/>
                </a:moveTo>
                <a:lnTo>
                  <a:pt x="0" y="0"/>
                </a:lnTo>
                <a:lnTo>
                  <a:pt x="0" y="10286999"/>
                </a:lnTo>
                <a:lnTo>
                  <a:pt x="12268199" y="10286999"/>
                </a:lnTo>
                <a:lnTo>
                  <a:pt x="12268199" y="0"/>
                </a:lnTo>
                <a:close/>
              </a:path>
            </a:pathLst>
          </a:custGeom>
          <a:solidFill>
            <a:srgbClr val="37C8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"/>
          <p:cNvSpPr/>
          <p:nvPr/>
        </p:nvSpPr>
        <p:spPr>
          <a:xfrm>
            <a:off x="0" y="0"/>
            <a:ext cx="6019799" cy="10286999"/>
          </a:xfrm>
          <a:custGeom>
            <a:rect b="b" l="l" r="r" t="t"/>
            <a:pathLst>
              <a:path extrusionOk="0" h="10286999" w="6019799">
                <a:moveTo>
                  <a:pt x="0" y="0"/>
                </a:moveTo>
                <a:lnTo>
                  <a:pt x="6019799" y="0"/>
                </a:lnTo>
                <a:lnTo>
                  <a:pt x="60197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"/>
          <p:cNvSpPr/>
          <p:nvPr/>
        </p:nvSpPr>
        <p:spPr>
          <a:xfrm>
            <a:off x="-801899" y="0"/>
            <a:ext cx="7715249" cy="102869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"/>
          <p:cNvSpPr/>
          <p:nvPr/>
        </p:nvSpPr>
        <p:spPr>
          <a:xfrm>
            <a:off x="612148" y="8012962"/>
            <a:ext cx="828674" cy="828674"/>
          </a:xfrm>
          <a:custGeom>
            <a:rect b="b" l="l" r="r" t="t"/>
            <a:pathLst>
              <a:path extrusionOk="0" h="828674" w="828674">
                <a:moveTo>
                  <a:pt x="401631" y="828480"/>
                </a:moveTo>
                <a:lnTo>
                  <a:pt x="373725" y="826679"/>
                </a:lnTo>
                <a:lnTo>
                  <a:pt x="336020" y="821205"/>
                </a:lnTo>
                <a:lnTo>
                  <a:pt x="308751" y="814996"/>
                </a:lnTo>
                <a:lnTo>
                  <a:pt x="281959" y="806959"/>
                </a:lnTo>
                <a:lnTo>
                  <a:pt x="255777" y="797135"/>
                </a:lnTo>
                <a:lnTo>
                  <a:pt x="221284" y="780952"/>
                </a:lnTo>
                <a:lnTo>
                  <a:pt x="196993" y="767094"/>
                </a:lnTo>
                <a:lnTo>
                  <a:pt x="173687" y="751625"/>
                </a:lnTo>
                <a:lnTo>
                  <a:pt x="151484" y="734624"/>
                </a:lnTo>
                <a:lnTo>
                  <a:pt x="123175" y="709125"/>
                </a:lnTo>
                <a:lnTo>
                  <a:pt x="103952" y="688812"/>
                </a:lnTo>
                <a:lnTo>
                  <a:pt x="86140" y="667245"/>
                </a:lnTo>
                <a:lnTo>
                  <a:pt x="69828" y="644531"/>
                </a:lnTo>
                <a:lnTo>
                  <a:pt x="50140" y="611912"/>
                </a:lnTo>
                <a:lnTo>
                  <a:pt x="37641" y="586893"/>
                </a:lnTo>
                <a:lnTo>
                  <a:pt x="26857" y="561084"/>
                </a:lnTo>
                <a:lnTo>
                  <a:pt x="17841" y="534613"/>
                </a:lnTo>
                <a:lnTo>
                  <a:pt x="8469" y="497683"/>
                </a:lnTo>
                <a:lnTo>
                  <a:pt x="3771" y="470114"/>
                </a:lnTo>
                <a:lnTo>
                  <a:pt x="943" y="442286"/>
                </a:lnTo>
                <a:lnTo>
                  <a:pt x="0" y="414337"/>
                </a:lnTo>
                <a:lnTo>
                  <a:pt x="194" y="401631"/>
                </a:lnTo>
                <a:lnTo>
                  <a:pt x="1995" y="373725"/>
                </a:lnTo>
                <a:lnTo>
                  <a:pt x="7468" y="336020"/>
                </a:lnTo>
                <a:lnTo>
                  <a:pt x="13678" y="308751"/>
                </a:lnTo>
                <a:lnTo>
                  <a:pt x="21715" y="281959"/>
                </a:lnTo>
                <a:lnTo>
                  <a:pt x="31539" y="255777"/>
                </a:lnTo>
                <a:lnTo>
                  <a:pt x="47722" y="221285"/>
                </a:lnTo>
                <a:lnTo>
                  <a:pt x="61580" y="196993"/>
                </a:lnTo>
                <a:lnTo>
                  <a:pt x="77049" y="173687"/>
                </a:lnTo>
                <a:lnTo>
                  <a:pt x="94050" y="151484"/>
                </a:lnTo>
                <a:lnTo>
                  <a:pt x="119549" y="123175"/>
                </a:lnTo>
                <a:lnTo>
                  <a:pt x="139862" y="103952"/>
                </a:lnTo>
                <a:lnTo>
                  <a:pt x="161429" y="86140"/>
                </a:lnTo>
                <a:lnTo>
                  <a:pt x="184143" y="69828"/>
                </a:lnTo>
                <a:lnTo>
                  <a:pt x="216762" y="50140"/>
                </a:lnTo>
                <a:lnTo>
                  <a:pt x="241781" y="37641"/>
                </a:lnTo>
                <a:lnTo>
                  <a:pt x="267590" y="26857"/>
                </a:lnTo>
                <a:lnTo>
                  <a:pt x="294061" y="17841"/>
                </a:lnTo>
                <a:lnTo>
                  <a:pt x="330991" y="8469"/>
                </a:lnTo>
                <a:lnTo>
                  <a:pt x="358560" y="3771"/>
                </a:lnTo>
                <a:lnTo>
                  <a:pt x="386388" y="943"/>
                </a:lnTo>
                <a:lnTo>
                  <a:pt x="414337" y="0"/>
                </a:lnTo>
                <a:lnTo>
                  <a:pt x="427043" y="194"/>
                </a:lnTo>
                <a:lnTo>
                  <a:pt x="454949" y="1995"/>
                </a:lnTo>
                <a:lnTo>
                  <a:pt x="492654" y="7469"/>
                </a:lnTo>
                <a:lnTo>
                  <a:pt x="519923" y="13678"/>
                </a:lnTo>
                <a:lnTo>
                  <a:pt x="546715" y="21715"/>
                </a:lnTo>
                <a:lnTo>
                  <a:pt x="572897" y="31539"/>
                </a:lnTo>
                <a:lnTo>
                  <a:pt x="607389" y="47722"/>
                </a:lnTo>
                <a:lnTo>
                  <a:pt x="631681" y="61581"/>
                </a:lnTo>
                <a:lnTo>
                  <a:pt x="654987" y="77049"/>
                </a:lnTo>
                <a:lnTo>
                  <a:pt x="677190" y="94050"/>
                </a:lnTo>
                <a:lnTo>
                  <a:pt x="705499" y="119549"/>
                </a:lnTo>
                <a:lnTo>
                  <a:pt x="724722" y="139862"/>
                </a:lnTo>
                <a:lnTo>
                  <a:pt x="742534" y="161429"/>
                </a:lnTo>
                <a:lnTo>
                  <a:pt x="758846" y="184143"/>
                </a:lnTo>
                <a:lnTo>
                  <a:pt x="778534" y="216762"/>
                </a:lnTo>
                <a:lnTo>
                  <a:pt x="791033" y="241781"/>
                </a:lnTo>
                <a:lnTo>
                  <a:pt x="801817" y="267590"/>
                </a:lnTo>
                <a:lnTo>
                  <a:pt x="810833" y="294061"/>
                </a:lnTo>
                <a:lnTo>
                  <a:pt x="820205" y="330991"/>
                </a:lnTo>
                <a:lnTo>
                  <a:pt x="824903" y="358560"/>
                </a:lnTo>
                <a:lnTo>
                  <a:pt x="827731" y="386388"/>
                </a:lnTo>
                <a:lnTo>
                  <a:pt x="828674" y="414337"/>
                </a:lnTo>
                <a:lnTo>
                  <a:pt x="828480" y="427043"/>
                </a:lnTo>
                <a:lnTo>
                  <a:pt x="826679" y="454949"/>
                </a:lnTo>
                <a:lnTo>
                  <a:pt x="821205" y="492654"/>
                </a:lnTo>
                <a:lnTo>
                  <a:pt x="814996" y="519923"/>
                </a:lnTo>
                <a:lnTo>
                  <a:pt x="806959" y="546715"/>
                </a:lnTo>
                <a:lnTo>
                  <a:pt x="797135" y="572897"/>
                </a:lnTo>
                <a:lnTo>
                  <a:pt x="780952" y="607390"/>
                </a:lnTo>
                <a:lnTo>
                  <a:pt x="767093" y="631681"/>
                </a:lnTo>
                <a:lnTo>
                  <a:pt x="751625" y="654987"/>
                </a:lnTo>
                <a:lnTo>
                  <a:pt x="734624" y="677190"/>
                </a:lnTo>
                <a:lnTo>
                  <a:pt x="709125" y="705499"/>
                </a:lnTo>
                <a:lnTo>
                  <a:pt x="688812" y="724722"/>
                </a:lnTo>
                <a:lnTo>
                  <a:pt x="667245" y="742534"/>
                </a:lnTo>
                <a:lnTo>
                  <a:pt x="644530" y="758846"/>
                </a:lnTo>
                <a:lnTo>
                  <a:pt x="611912" y="778534"/>
                </a:lnTo>
                <a:lnTo>
                  <a:pt x="586893" y="791033"/>
                </a:lnTo>
                <a:lnTo>
                  <a:pt x="561084" y="801817"/>
                </a:lnTo>
                <a:lnTo>
                  <a:pt x="534613" y="810833"/>
                </a:lnTo>
                <a:lnTo>
                  <a:pt x="497683" y="820205"/>
                </a:lnTo>
                <a:lnTo>
                  <a:pt x="470114" y="824903"/>
                </a:lnTo>
                <a:lnTo>
                  <a:pt x="442285" y="827731"/>
                </a:lnTo>
                <a:lnTo>
                  <a:pt x="414337" y="828674"/>
                </a:lnTo>
                <a:lnTo>
                  <a:pt x="401631" y="828480"/>
                </a:lnTo>
                <a:close/>
              </a:path>
            </a:pathLst>
          </a:custGeom>
          <a:solidFill>
            <a:srgbClr val="37C8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"/>
          <p:cNvSpPr/>
          <p:nvPr/>
        </p:nvSpPr>
        <p:spPr>
          <a:xfrm>
            <a:off x="7324131" y="7910567"/>
            <a:ext cx="9448799" cy="0"/>
          </a:xfrm>
          <a:custGeom>
            <a:rect b="b" l="l" r="r" t="t"/>
            <a:pathLst>
              <a:path extrusionOk="0" h="120000" w="9448799">
                <a:moveTo>
                  <a:pt x="0" y="0"/>
                </a:moveTo>
                <a:lnTo>
                  <a:pt x="9448799" y="0"/>
                </a:lnTo>
              </a:path>
            </a:pathLst>
          </a:custGeom>
          <a:noFill/>
          <a:ln cap="flat" cmpd="sng" w="393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"/>
          <p:cNvSpPr txBox="1"/>
          <p:nvPr/>
        </p:nvSpPr>
        <p:spPr>
          <a:xfrm>
            <a:off x="7311431" y="2393413"/>
            <a:ext cx="6625242" cy="1549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welcome</a:t>
            </a:r>
            <a:endParaRPr sz="1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" name="Google Shape;21;p1"/>
          <p:cNvSpPr txBox="1"/>
          <p:nvPr/>
        </p:nvSpPr>
        <p:spPr>
          <a:xfrm>
            <a:off x="14079270" y="2393413"/>
            <a:ext cx="1704686" cy="1549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</a:t>
            </a:r>
            <a:endParaRPr sz="1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" name="Google Shape;22;p1"/>
          <p:cNvSpPr txBox="1"/>
          <p:nvPr/>
        </p:nvSpPr>
        <p:spPr>
          <a:xfrm>
            <a:off x="7311431" y="4126963"/>
            <a:ext cx="2700704" cy="1549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</a:t>
            </a:r>
            <a:endParaRPr sz="1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" name="Google Shape;23;p1"/>
          <p:cNvSpPr txBox="1"/>
          <p:nvPr/>
        </p:nvSpPr>
        <p:spPr>
          <a:xfrm>
            <a:off x="10154733" y="4126963"/>
            <a:ext cx="4542422" cy="1549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</a:t>
            </a:r>
            <a:endParaRPr sz="1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" name="Google Shape;24;p1"/>
          <p:cNvSpPr txBox="1"/>
          <p:nvPr/>
        </p:nvSpPr>
        <p:spPr>
          <a:xfrm>
            <a:off x="7311431" y="5860513"/>
            <a:ext cx="9469644" cy="1549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presentation</a:t>
            </a:r>
            <a:endParaRPr sz="1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9"/>
          <p:cNvSpPr/>
          <p:nvPr/>
        </p:nvSpPr>
        <p:spPr>
          <a:xfrm>
            <a:off x="-4800600" y="2628900"/>
            <a:ext cx="10719853" cy="12807161"/>
          </a:xfrm>
          <a:custGeom>
            <a:rect b="b" l="l" r="r" t="t"/>
            <a:pathLst>
              <a:path extrusionOk="0" h="12807161" w="10719853">
                <a:moveTo>
                  <a:pt x="10067673" y="7646950"/>
                </a:moveTo>
                <a:lnTo>
                  <a:pt x="9897414" y="7217414"/>
                </a:lnTo>
                <a:lnTo>
                  <a:pt x="9716149" y="6764159"/>
                </a:lnTo>
                <a:lnTo>
                  <a:pt x="9526632" y="6295091"/>
                </a:lnTo>
                <a:lnTo>
                  <a:pt x="9331619" y="5818115"/>
                </a:lnTo>
                <a:lnTo>
                  <a:pt x="9133864" y="5341136"/>
                </a:lnTo>
                <a:lnTo>
                  <a:pt x="8936123" y="4872059"/>
                </a:lnTo>
                <a:lnTo>
                  <a:pt x="8741152" y="4418791"/>
                </a:lnTo>
                <a:lnTo>
                  <a:pt x="8551704" y="3989235"/>
                </a:lnTo>
                <a:lnTo>
                  <a:pt x="8370536" y="3591296"/>
                </a:lnTo>
                <a:lnTo>
                  <a:pt x="8200403" y="3232882"/>
                </a:lnTo>
                <a:lnTo>
                  <a:pt x="8044059" y="2921895"/>
                </a:lnTo>
                <a:lnTo>
                  <a:pt x="7904260" y="2666242"/>
                </a:lnTo>
                <a:lnTo>
                  <a:pt x="7783762" y="2473828"/>
                </a:lnTo>
                <a:lnTo>
                  <a:pt x="7668478" y="2311638"/>
                </a:lnTo>
                <a:lnTo>
                  <a:pt x="7542426" y="2142610"/>
                </a:lnTo>
                <a:lnTo>
                  <a:pt x="7405512" y="1968577"/>
                </a:lnTo>
                <a:lnTo>
                  <a:pt x="7257643" y="1791374"/>
                </a:lnTo>
                <a:lnTo>
                  <a:pt x="7098726" y="1612836"/>
                </a:lnTo>
                <a:lnTo>
                  <a:pt x="6928668" y="1434794"/>
                </a:lnTo>
                <a:lnTo>
                  <a:pt x="6747376" y="1259085"/>
                </a:lnTo>
                <a:lnTo>
                  <a:pt x="6554757" y="1087541"/>
                </a:lnTo>
                <a:lnTo>
                  <a:pt x="6350718" y="921996"/>
                </a:lnTo>
                <a:lnTo>
                  <a:pt x="6135166" y="764286"/>
                </a:lnTo>
                <a:lnTo>
                  <a:pt x="5908009" y="616242"/>
                </a:lnTo>
                <a:lnTo>
                  <a:pt x="5669152" y="479700"/>
                </a:lnTo>
                <a:lnTo>
                  <a:pt x="5418503" y="356494"/>
                </a:lnTo>
                <a:lnTo>
                  <a:pt x="5155969" y="248457"/>
                </a:lnTo>
                <a:lnTo>
                  <a:pt x="4881457" y="157423"/>
                </a:lnTo>
                <a:lnTo>
                  <a:pt x="4785194" y="133172"/>
                </a:lnTo>
                <a:lnTo>
                  <a:pt x="4785194" y="7695515"/>
                </a:lnTo>
                <a:lnTo>
                  <a:pt x="10086773" y="7695515"/>
                </a:lnTo>
                <a:lnTo>
                  <a:pt x="10067673" y="7646950"/>
                </a:lnTo>
                <a:close/>
              </a:path>
            </a:pathLst>
          </a:custGeom>
          <a:solidFill>
            <a:srgbClr val="2B91D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9"/>
          <p:cNvSpPr/>
          <p:nvPr/>
        </p:nvSpPr>
        <p:spPr>
          <a:xfrm>
            <a:off x="14573523" y="4521767"/>
            <a:ext cx="10719853" cy="12807161"/>
          </a:xfrm>
          <a:custGeom>
            <a:rect b="b" l="l" r="r" t="t"/>
            <a:pathLst>
              <a:path extrusionOk="0" h="12807161" w="10719853">
                <a:moveTo>
                  <a:pt x="3714476" y="763"/>
                </a:moveTo>
                <a:lnTo>
                  <a:pt x="3661766" y="0"/>
                </a:lnTo>
                <a:lnTo>
                  <a:pt x="3325968" y="21492"/>
                </a:lnTo>
                <a:lnTo>
                  <a:pt x="2999165" y="60343"/>
                </a:lnTo>
                <a:lnTo>
                  <a:pt x="2701590" y="106553"/>
                </a:lnTo>
                <a:lnTo>
                  <a:pt x="2431341" y="160171"/>
                </a:lnTo>
                <a:lnTo>
                  <a:pt x="2186518" y="221248"/>
                </a:lnTo>
                <a:lnTo>
                  <a:pt x="1965219" y="289835"/>
                </a:lnTo>
                <a:lnTo>
                  <a:pt x="1765544" y="365983"/>
                </a:lnTo>
                <a:lnTo>
                  <a:pt x="1585592" y="449744"/>
                </a:lnTo>
                <a:lnTo>
                  <a:pt x="1423460" y="541167"/>
                </a:lnTo>
                <a:lnTo>
                  <a:pt x="1277249" y="640303"/>
                </a:lnTo>
                <a:lnTo>
                  <a:pt x="1145058" y="747205"/>
                </a:lnTo>
                <a:lnTo>
                  <a:pt x="1024984" y="861921"/>
                </a:lnTo>
                <a:lnTo>
                  <a:pt x="915128" y="984504"/>
                </a:lnTo>
                <a:lnTo>
                  <a:pt x="813588" y="1115003"/>
                </a:lnTo>
                <a:lnTo>
                  <a:pt x="718462" y="1253471"/>
                </a:lnTo>
                <a:lnTo>
                  <a:pt x="627851" y="1399957"/>
                </a:lnTo>
                <a:lnTo>
                  <a:pt x="539853" y="1554513"/>
                </a:lnTo>
                <a:lnTo>
                  <a:pt x="452566" y="1717190"/>
                </a:lnTo>
                <a:lnTo>
                  <a:pt x="364090" y="1888037"/>
                </a:lnTo>
                <a:lnTo>
                  <a:pt x="272524" y="2067107"/>
                </a:lnTo>
                <a:lnTo>
                  <a:pt x="175966" y="2254450"/>
                </a:lnTo>
                <a:lnTo>
                  <a:pt x="91204" y="2478121"/>
                </a:lnTo>
                <a:lnTo>
                  <a:pt x="34957" y="2761871"/>
                </a:lnTo>
                <a:lnTo>
                  <a:pt x="5223" y="3099297"/>
                </a:lnTo>
                <a:lnTo>
                  <a:pt x="0" y="3483996"/>
                </a:lnTo>
                <a:lnTo>
                  <a:pt x="17283" y="3909562"/>
                </a:lnTo>
                <a:lnTo>
                  <a:pt x="55073" y="4369592"/>
                </a:lnTo>
                <a:lnTo>
                  <a:pt x="111365" y="4857684"/>
                </a:lnTo>
                <a:lnTo>
                  <a:pt x="184158" y="5367431"/>
                </a:lnTo>
                <a:lnTo>
                  <a:pt x="250299" y="5765232"/>
                </a:lnTo>
                <a:lnTo>
                  <a:pt x="3714476" y="5765232"/>
                </a:lnTo>
                <a:lnTo>
                  <a:pt x="3714476" y="763"/>
                </a:lnTo>
                <a:close/>
              </a:path>
            </a:pathLst>
          </a:custGeom>
          <a:solidFill>
            <a:srgbClr val="2B91D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9"/>
          <p:cNvSpPr/>
          <p:nvPr/>
        </p:nvSpPr>
        <p:spPr>
          <a:xfrm>
            <a:off x="-153539" y="-9524"/>
            <a:ext cx="21394786" cy="1390649"/>
          </a:xfrm>
          <a:custGeom>
            <a:rect b="b" l="l" r="r" t="t"/>
            <a:pathLst>
              <a:path extrusionOk="0" h="1390649" w="21394786">
                <a:moveTo>
                  <a:pt x="18441538" y="9524"/>
                </a:moveTo>
                <a:lnTo>
                  <a:pt x="285757" y="9524"/>
                </a:lnTo>
                <a:lnTo>
                  <a:pt x="279962" y="10710"/>
                </a:lnTo>
                <a:lnTo>
                  <a:pt x="225076" y="28960"/>
                </a:lnTo>
                <a:lnTo>
                  <a:pt x="174400" y="55213"/>
                </a:lnTo>
                <a:lnTo>
                  <a:pt x="153539" y="69305"/>
                </a:lnTo>
                <a:lnTo>
                  <a:pt x="153539" y="1321344"/>
                </a:lnTo>
                <a:lnTo>
                  <a:pt x="199165" y="1349516"/>
                </a:lnTo>
                <a:lnTo>
                  <a:pt x="252040" y="1371862"/>
                </a:lnTo>
                <a:lnTo>
                  <a:pt x="308746" y="1385826"/>
                </a:lnTo>
                <a:lnTo>
                  <a:pt x="368522" y="1390649"/>
                </a:lnTo>
                <a:lnTo>
                  <a:pt x="18441538" y="1390649"/>
                </a:lnTo>
                <a:lnTo>
                  <a:pt x="18441538" y="9524"/>
                </a:lnTo>
                <a:close/>
              </a:path>
            </a:pathLst>
          </a:custGeom>
          <a:solidFill>
            <a:srgbClr val="37C8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9"/>
          <p:cNvSpPr txBox="1"/>
          <p:nvPr/>
        </p:nvSpPr>
        <p:spPr>
          <a:xfrm>
            <a:off x="5820669" y="175026"/>
            <a:ext cx="5958708" cy="1168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ctr">
              <a:lnSpc>
                <a:spcPct val="102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0">
                <a:solidFill>
                  <a:srgbClr val="1311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</a:t>
            </a:r>
            <a:endParaRPr sz="9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4" name="Google Shape;33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0994" y="1943100"/>
            <a:ext cx="10006012" cy="7386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0"/>
          <p:cNvSpPr/>
          <p:nvPr/>
        </p:nvSpPr>
        <p:spPr>
          <a:xfrm>
            <a:off x="-214465" y="1758171"/>
            <a:ext cx="18992849" cy="8420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10"/>
          <p:cNvSpPr/>
          <p:nvPr/>
        </p:nvSpPr>
        <p:spPr>
          <a:xfrm>
            <a:off x="-437852" y="-40716"/>
            <a:ext cx="19163704" cy="1847849"/>
          </a:xfrm>
          <a:custGeom>
            <a:rect b="b" l="l" r="r" t="t"/>
            <a:pathLst>
              <a:path extrusionOk="0" h="1847849" w="19163704">
                <a:moveTo>
                  <a:pt x="18725851" y="1846875"/>
                </a:moveTo>
                <a:lnTo>
                  <a:pt x="18725851" y="40719"/>
                </a:lnTo>
                <a:lnTo>
                  <a:pt x="437852" y="40719"/>
                </a:lnTo>
                <a:lnTo>
                  <a:pt x="437852" y="1846875"/>
                </a:lnTo>
                <a:lnTo>
                  <a:pt x="461962" y="1847849"/>
                </a:lnTo>
                <a:lnTo>
                  <a:pt x="18701741" y="1847849"/>
                </a:lnTo>
                <a:lnTo>
                  <a:pt x="18725851" y="1846875"/>
                </a:lnTo>
                <a:close/>
              </a:path>
            </a:pathLst>
          </a:custGeom>
          <a:solidFill>
            <a:srgbClr val="37C8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0"/>
          <p:cNvSpPr txBox="1"/>
          <p:nvPr/>
        </p:nvSpPr>
        <p:spPr>
          <a:xfrm>
            <a:off x="6326336" y="372434"/>
            <a:ext cx="2538855" cy="1168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ctr">
              <a:lnSpc>
                <a:spcPct val="102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Site</a:t>
            </a:r>
            <a:endParaRPr sz="9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2" name="Google Shape;342;p10"/>
          <p:cNvSpPr txBox="1"/>
          <p:nvPr/>
        </p:nvSpPr>
        <p:spPr>
          <a:xfrm>
            <a:off x="8956228" y="372434"/>
            <a:ext cx="2799600" cy="11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ctr">
              <a:lnSpc>
                <a:spcPct val="102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</a:t>
            </a:r>
            <a:endParaRPr sz="9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1"/>
          <p:cNvSpPr/>
          <p:nvPr/>
        </p:nvSpPr>
        <p:spPr>
          <a:xfrm>
            <a:off x="151331" y="1468260"/>
            <a:ext cx="10086974" cy="467677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11"/>
          <p:cNvSpPr/>
          <p:nvPr/>
        </p:nvSpPr>
        <p:spPr>
          <a:xfrm>
            <a:off x="8737191" y="5888082"/>
            <a:ext cx="9553574" cy="44195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11"/>
          <p:cNvSpPr/>
          <p:nvPr/>
        </p:nvSpPr>
        <p:spPr>
          <a:xfrm>
            <a:off x="-197407" y="-38099"/>
            <a:ext cx="19063096" cy="1438274"/>
          </a:xfrm>
          <a:custGeom>
            <a:rect b="b" l="l" r="r" t="t"/>
            <a:pathLst>
              <a:path extrusionOk="0" h="1438274" w="19063096">
                <a:moveTo>
                  <a:pt x="18485407" y="38099"/>
                </a:moveTo>
                <a:lnTo>
                  <a:pt x="198656" y="38099"/>
                </a:lnTo>
                <a:lnTo>
                  <a:pt x="197407" y="38686"/>
                </a:lnTo>
                <a:lnTo>
                  <a:pt x="197407" y="1399588"/>
                </a:lnTo>
                <a:lnTo>
                  <a:pt x="219608" y="1410018"/>
                </a:lnTo>
                <a:lnTo>
                  <a:pt x="273160" y="1427824"/>
                </a:lnTo>
                <a:lnTo>
                  <a:pt x="330078" y="1437082"/>
                </a:lnTo>
                <a:lnTo>
                  <a:pt x="359568" y="1438274"/>
                </a:lnTo>
                <a:lnTo>
                  <a:pt x="18485407" y="1438274"/>
                </a:lnTo>
                <a:lnTo>
                  <a:pt x="18485407" y="38099"/>
                </a:lnTo>
                <a:close/>
              </a:path>
            </a:pathLst>
          </a:custGeom>
          <a:solidFill>
            <a:srgbClr val="37C8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11"/>
          <p:cNvSpPr/>
          <p:nvPr/>
        </p:nvSpPr>
        <p:spPr>
          <a:xfrm>
            <a:off x="10493450" y="2381397"/>
            <a:ext cx="7496473" cy="1640061"/>
          </a:xfrm>
          <a:custGeom>
            <a:rect b="b" l="l" r="r" t="t"/>
            <a:pathLst>
              <a:path extrusionOk="0" h="1640061" w="7496473">
                <a:moveTo>
                  <a:pt x="7229713" y="1106661"/>
                </a:moveTo>
                <a:lnTo>
                  <a:pt x="6111316" y="1106661"/>
                </a:lnTo>
                <a:lnTo>
                  <a:pt x="6089437" y="1107546"/>
                </a:lnTo>
                <a:lnTo>
                  <a:pt x="6047210" y="1114412"/>
                </a:lnTo>
                <a:lnTo>
                  <a:pt x="6007481" y="1127620"/>
                </a:lnTo>
                <a:lnTo>
                  <a:pt x="5970798" y="1146619"/>
                </a:lnTo>
                <a:lnTo>
                  <a:pt x="5937711" y="1170861"/>
                </a:lnTo>
                <a:lnTo>
                  <a:pt x="5908769" y="1199796"/>
                </a:lnTo>
                <a:lnTo>
                  <a:pt x="5884522" y="1232875"/>
                </a:lnTo>
                <a:lnTo>
                  <a:pt x="5865519" y="1269550"/>
                </a:lnTo>
                <a:lnTo>
                  <a:pt x="5852308" y="1309270"/>
                </a:lnTo>
                <a:lnTo>
                  <a:pt x="5845440" y="1351488"/>
                </a:lnTo>
                <a:lnTo>
                  <a:pt x="5843671" y="1395235"/>
                </a:lnTo>
                <a:lnTo>
                  <a:pt x="5841064" y="1416622"/>
                </a:lnTo>
                <a:lnTo>
                  <a:pt x="5830956" y="1457659"/>
                </a:lnTo>
                <a:lnTo>
                  <a:pt x="5814780" y="1495925"/>
                </a:lnTo>
                <a:lnTo>
                  <a:pt x="5793086" y="1530871"/>
                </a:lnTo>
                <a:lnTo>
                  <a:pt x="5766424" y="1561947"/>
                </a:lnTo>
                <a:lnTo>
                  <a:pt x="5735341" y="1588604"/>
                </a:lnTo>
                <a:lnTo>
                  <a:pt x="5700387" y="1610293"/>
                </a:lnTo>
                <a:lnTo>
                  <a:pt x="5662113" y="1626465"/>
                </a:lnTo>
                <a:lnTo>
                  <a:pt x="5621066" y="1636571"/>
                </a:lnTo>
                <a:lnTo>
                  <a:pt x="5577796" y="1640061"/>
                </a:lnTo>
                <a:lnTo>
                  <a:pt x="266759" y="1640061"/>
                </a:lnTo>
                <a:lnTo>
                  <a:pt x="223490" y="1636571"/>
                </a:lnTo>
                <a:lnTo>
                  <a:pt x="182443" y="1626465"/>
                </a:lnTo>
                <a:lnTo>
                  <a:pt x="144168" y="1610293"/>
                </a:lnTo>
                <a:lnTo>
                  <a:pt x="109214" y="1588604"/>
                </a:lnTo>
                <a:lnTo>
                  <a:pt x="78132" y="1561947"/>
                </a:lnTo>
                <a:lnTo>
                  <a:pt x="51469" y="1530871"/>
                </a:lnTo>
                <a:lnTo>
                  <a:pt x="29775" y="1495925"/>
                </a:lnTo>
                <a:lnTo>
                  <a:pt x="13599" y="1457659"/>
                </a:lnTo>
                <a:lnTo>
                  <a:pt x="3491" y="1416622"/>
                </a:lnTo>
                <a:lnTo>
                  <a:pt x="0" y="1373361"/>
                </a:lnTo>
                <a:lnTo>
                  <a:pt x="0" y="286630"/>
                </a:lnTo>
                <a:lnTo>
                  <a:pt x="3752" y="240137"/>
                </a:lnTo>
                <a:lnTo>
                  <a:pt x="14615" y="196033"/>
                </a:lnTo>
                <a:lnTo>
                  <a:pt x="32000" y="154907"/>
                </a:lnTo>
                <a:lnTo>
                  <a:pt x="55315" y="117350"/>
                </a:lnTo>
                <a:lnTo>
                  <a:pt x="83971" y="83952"/>
                </a:lnTo>
                <a:lnTo>
                  <a:pt x="117376" y="55303"/>
                </a:lnTo>
                <a:lnTo>
                  <a:pt x="154942" y="31993"/>
                </a:lnTo>
                <a:lnTo>
                  <a:pt x="196077" y="14612"/>
                </a:lnTo>
                <a:lnTo>
                  <a:pt x="240191" y="3751"/>
                </a:lnTo>
                <a:lnTo>
                  <a:pt x="286695" y="0"/>
                </a:lnTo>
                <a:lnTo>
                  <a:pt x="7209777" y="0"/>
                </a:lnTo>
                <a:lnTo>
                  <a:pt x="7249020" y="2696"/>
                </a:lnTo>
                <a:lnTo>
                  <a:pt x="7287196" y="10647"/>
                </a:lnTo>
                <a:lnTo>
                  <a:pt x="7323801" y="23644"/>
                </a:lnTo>
                <a:lnTo>
                  <a:pt x="7358330" y="41478"/>
                </a:lnTo>
                <a:lnTo>
                  <a:pt x="7390280" y="63940"/>
                </a:lnTo>
                <a:lnTo>
                  <a:pt x="7421601" y="93476"/>
                </a:lnTo>
                <a:lnTo>
                  <a:pt x="7445979" y="124174"/>
                </a:lnTo>
                <a:lnTo>
                  <a:pt x="7465814" y="157666"/>
                </a:lnTo>
                <a:lnTo>
                  <a:pt x="7480900" y="193447"/>
                </a:lnTo>
                <a:lnTo>
                  <a:pt x="7491025" y="231014"/>
                </a:lnTo>
                <a:lnTo>
                  <a:pt x="7495982" y="269863"/>
                </a:lnTo>
                <a:lnTo>
                  <a:pt x="7496473" y="839961"/>
                </a:lnTo>
                <a:lnTo>
                  <a:pt x="7495588" y="861835"/>
                </a:lnTo>
                <a:lnTo>
                  <a:pt x="7488720" y="904053"/>
                </a:lnTo>
                <a:lnTo>
                  <a:pt x="7475509" y="943773"/>
                </a:lnTo>
                <a:lnTo>
                  <a:pt x="7456506" y="980448"/>
                </a:lnTo>
                <a:lnTo>
                  <a:pt x="7432259" y="1013527"/>
                </a:lnTo>
                <a:lnTo>
                  <a:pt x="7403317" y="1042462"/>
                </a:lnTo>
                <a:lnTo>
                  <a:pt x="7370231" y="1066704"/>
                </a:lnTo>
                <a:lnTo>
                  <a:pt x="7333548" y="1085703"/>
                </a:lnTo>
                <a:lnTo>
                  <a:pt x="7293818" y="1098910"/>
                </a:lnTo>
                <a:lnTo>
                  <a:pt x="7251591" y="1105777"/>
                </a:lnTo>
                <a:lnTo>
                  <a:pt x="7229713" y="1106661"/>
                </a:lnTo>
                <a:close/>
              </a:path>
            </a:pathLst>
          </a:custGeom>
          <a:solidFill>
            <a:srgbClr val="37C8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11"/>
          <p:cNvSpPr/>
          <p:nvPr/>
        </p:nvSpPr>
        <p:spPr>
          <a:xfrm>
            <a:off x="550589" y="7276318"/>
            <a:ext cx="6882217" cy="1643128"/>
          </a:xfrm>
          <a:custGeom>
            <a:rect b="b" l="l" r="r" t="t"/>
            <a:pathLst>
              <a:path extrusionOk="0" h="1643128" w="6882217">
                <a:moveTo>
                  <a:pt x="6643135" y="576328"/>
                </a:moveTo>
                <a:lnTo>
                  <a:pt x="6362128" y="576328"/>
                </a:lnTo>
                <a:lnTo>
                  <a:pt x="6348969" y="576690"/>
                </a:lnTo>
                <a:lnTo>
                  <a:pt x="6322982" y="579555"/>
                </a:lnTo>
                <a:lnTo>
                  <a:pt x="6297617" y="585199"/>
                </a:lnTo>
                <a:lnTo>
                  <a:pt x="6273089" y="593533"/>
                </a:lnTo>
                <a:lnTo>
                  <a:pt x="6249612" y="604470"/>
                </a:lnTo>
                <a:lnTo>
                  <a:pt x="6227402" y="617918"/>
                </a:lnTo>
                <a:lnTo>
                  <a:pt x="6206672" y="633790"/>
                </a:lnTo>
                <a:lnTo>
                  <a:pt x="6193071" y="646381"/>
                </a:lnTo>
                <a:lnTo>
                  <a:pt x="6175556" y="665941"/>
                </a:lnTo>
                <a:lnTo>
                  <a:pt x="6160400" y="687132"/>
                </a:lnTo>
                <a:lnTo>
                  <a:pt x="6147691" y="709741"/>
                </a:lnTo>
                <a:lnTo>
                  <a:pt x="6137518" y="733552"/>
                </a:lnTo>
                <a:lnTo>
                  <a:pt x="6129971" y="758351"/>
                </a:lnTo>
                <a:lnTo>
                  <a:pt x="6125138" y="783924"/>
                </a:lnTo>
                <a:lnTo>
                  <a:pt x="6123107" y="810056"/>
                </a:lnTo>
                <a:lnTo>
                  <a:pt x="6123046" y="870552"/>
                </a:lnTo>
                <a:lnTo>
                  <a:pt x="6122684" y="883713"/>
                </a:lnTo>
                <a:lnTo>
                  <a:pt x="6117344" y="922478"/>
                </a:lnTo>
                <a:lnTo>
                  <a:pt x="6105856" y="959603"/>
                </a:lnTo>
                <a:lnTo>
                  <a:pt x="6088521" y="994363"/>
                </a:lnTo>
                <a:lnTo>
                  <a:pt x="6065637" y="1026033"/>
                </a:lnTo>
                <a:lnTo>
                  <a:pt x="6033463" y="1057201"/>
                </a:lnTo>
                <a:lnTo>
                  <a:pt x="6001133" y="1079037"/>
                </a:lnTo>
                <a:lnTo>
                  <a:pt x="5965857" y="1095259"/>
                </a:lnTo>
                <a:lnTo>
                  <a:pt x="5928357" y="1105570"/>
                </a:lnTo>
                <a:lnTo>
                  <a:pt x="5889359" y="1109667"/>
                </a:lnTo>
                <a:lnTo>
                  <a:pt x="2010912" y="1109728"/>
                </a:lnTo>
                <a:lnTo>
                  <a:pt x="1997752" y="1110090"/>
                </a:lnTo>
                <a:lnTo>
                  <a:pt x="1984695" y="1111170"/>
                </a:lnTo>
                <a:lnTo>
                  <a:pt x="1971765" y="1112955"/>
                </a:lnTo>
                <a:lnTo>
                  <a:pt x="1958992" y="1115435"/>
                </a:lnTo>
                <a:lnTo>
                  <a:pt x="1946401" y="1118599"/>
                </a:lnTo>
                <a:lnTo>
                  <a:pt x="1934019" y="1122435"/>
                </a:lnTo>
                <a:lnTo>
                  <a:pt x="1921873" y="1126933"/>
                </a:lnTo>
                <a:lnTo>
                  <a:pt x="1909989" y="1132082"/>
                </a:lnTo>
                <a:lnTo>
                  <a:pt x="1898396" y="1137870"/>
                </a:lnTo>
                <a:lnTo>
                  <a:pt x="1887119" y="1144285"/>
                </a:lnTo>
                <a:lnTo>
                  <a:pt x="1876185" y="1151318"/>
                </a:lnTo>
                <a:lnTo>
                  <a:pt x="1865622" y="1158957"/>
                </a:lnTo>
                <a:lnTo>
                  <a:pt x="1855456" y="1167191"/>
                </a:lnTo>
                <a:lnTo>
                  <a:pt x="1845713" y="1176008"/>
                </a:lnTo>
                <a:lnTo>
                  <a:pt x="1832808" y="1189343"/>
                </a:lnTo>
                <a:lnTo>
                  <a:pt x="1824340" y="1199341"/>
                </a:lnTo>
                <a:lnTo>
                  <a:pt x="1816462" y="1209746"/>
                </a:lnTo>
                <a:lnTo>
                  <a:pt x="1809184" y="1220532"/>
                </a:lnTo>
                <a:lnTo>
                  <a:pt x="1802518" y="1231673"/>
                </a:lnTo>
                <a:lnTo>
                  <a:pt x="1796475" y="1243141"/>
                </a:lnTo>
                <a:lnTo>
                  <a:pt x="1791066" y="1254909"/>
                </a:lnTo>
                <a:lnTo>
                  <a:pt x="1786302" y="1266952"/>
                </a:lnTo>
                <a:lnTo>
                  <a:pt x="1782195" y="1279241"/>
                </a:lnTo>
                <a:lnTo>
                  <a:pt x="1778755" y="1291751"/>
                </a:lnTo>
                <a:lnTo>
                  <a:pt x="1775994" y="1304454"/>
                </a:lnTo>
                <a:lnTo>
                  <a:pt x="1773922" y="1317324"/>
                </a:lnTo>
                <a:lnTo>
                  <a:pt x="1772551" y="1330334"/>
                </a:lnTo>
                <a:lnTo>
                  <a:pt x="1771892" y="1343456"/>
                </a:lnTo>
                <a:lnTo>
                  <a:pt x="1771830" y="1403952"/>
                </a:lnTo>
                <a:lnTo>
                  <a:pt x="1771468" y="1417113"/>
                </a:lnTo>
                <a:lnTo>
                  <a:pt x="1766128" y="1455878"/>
                </a:lnTo>
                <a:lnTo>
                  <a:pt x="1754640" y="1493003"/>
                </a:lnTo>
                <a:lnTo>
                  <a:pt x="1737305" y="1527762"/>
                </a:lnTo>
                <a:lnTo>
                  <a:pt x="1714420" y="1559433"/>
                </a:lnTo>
                <a:lnTo>
                  <a:pt x="1682247" y="1590601"/>
                </a:lnTo>
                <a:lnTo>
                  <a:pt x="1649917" y="1612437"/>
                </a:lnTo>
                <a:lnTo>
                  <a:pt x="1614641" y="1628659"/>
                </a:lnTo>
                <a:lnTo>
                  <a:pt x="1577141" y="1638970"/>
                </a:lnTo>
                <a:lnTo>
                  <a:pt x="1538142" y="1643067"/>
                </a:lnTo>
                <a:lnTo>
                  <a:pt x="239082" y="1643128"/>
                </a:lnTo>
                <a:lnTo>
                  <a:pt x="225922" y="1642766"/>
                </a:lnTo>
                <a:lnTo>
                  <a:pt x="187162" y="1637421"/>
                </a:lnTo>
                <a:lnTo>
                  <a:pt x="150042" y="1625922"/>
                </a:lnTo>
                <a:lnTo>
                  <a:pt x="115289" y="1608570"/>
                </a:lnTo>
                <a:lnTo>
                  <a:pt x="83625" y="1585665"/>
                </a:lnTo>
                <a:lnTo>
                  <a:pt x="52510" y="1553515"/>
                </a:lnTo>
                <a:lnTo>
                  <a:pt x="30688" y="1521183"/>
                </a:lnTo>
                <a:lnTo>
                  <a:pt x="14472" y="1485904"/>
                </a:lnTo>
                <a:lnTo>
                  <a:pt x="4164" y="1448402"/>
                </a:lnTo>
                <a:lnTo>
                  <a:pt x="61" y="1409400"/>
                </a:lnTo>
                <a:lnTo>
                  <a:pt x="0" y="239176"/>
                </a:lnTo>
                <a:lnTo>
                  <a:pt x="361" y="226015"/>
                </a:lnTo>
                <a:lnTo>
                  <a:pt x="5701" y="187249"/>
                </a:lnTo>
                <a:lnTo>
                  <a:pt x="17189" y="150125"/>
                </a:lnTo>
                <a:lnTo>
                  <a:pt x="34525" y="115365"/>
                </a:lnTo>
                <a:lnTo>
                  <a:pt x="57409" y="83694"/>
                </a:lnTo>
                <a:lnTo>
                  <a:pt x="89583" y="52526"/>
                </a:lnTo>
                <a:lnTo>
                  <a:pt x="121912" y="30691"/>
                </a:lnTo>
                <a:lnTo>
                  <a:pt x="157189" y="14468"/>
                </a:lnTo>
                <a:lnTo>
                  <a:pt x="194688" y="4158"/>
                </a:lnTo>
                <a:lnTo>
                  <a:pt x="233687" y="60"/>
                </a:lnTo>
                <a:lnTo>
                  <a:pt x="6643135" y="0"/>
                </a:lnTo>
                <a:lnTo>
                  <a:pt x="6656295" y="362"/>
                </a:lnTo>
                <a:lnTo>
                  <a:pt x="6695055" y="5707"/>
                </a:lnTo>
                <a:lnTo>
                  <a:pt x="6732175" y="17205"/>
                </a:lnTo>
                <a:lnTo>
                  <a:pt x="6766928" y="34557"/>
                </a:lnTo>
                <a:lnTo>
                  <a:pt x="6798592" y="57462"/>
                </a:lnTo>
                <a:lnTo>
                  <a:pt x="6829707" y="89612"/>
                </a:lnTo>
                <a:lnTo>
                  <a:pt x="6851529" y="121944"/>
                </a:lnTo>
                <a:lnTo>
                  <a:pt x="6867745" y="157223"/>
                </a:lnTo>
                <a:lnTo>
                  <a:pt x="6878053" y="194726"/>
                </a:lnTo>
                <a:lnTo>
                  <a:pt x="6882155" y="233728"/>
                </a:lnTo>
                <a:lnTo>
                  <a:pt x="6882217" y="337152"/>
                </a:lnTo>
                <a:lnTo>
                  <a:pt x="6881855" y="350313"/>
                </a:lnTo>
                <a:lnTo>
                  <a:pt x="6876516" y="389078"/>
                </a:lnTo>
                <a:lnTo>
                  <a:pt x="6865028" y="426203"/>
                </a:lnTo>
                <a:lnTo>
                  <a:pt x="6847692" y="460963"/>
                </a:lnTo>
                <a:lnTo>
                  <a:pt x="6824808" y="492633"/>
                </a:lnTo>
                <a:lnTo>
                  <a:pt x="6792635" y="523801"/>
                </a:lnTo>
                <a:lnTo>
                  <a:pt x="6760305" y="545637"/>
                </a:lnTo>
                <a:lnTo>
                  <a:pt x="6725028" y="561859"/>
                </a:lnTo>
                <a:lnTo>
                  <a:pt x="6687529" y="572170"/>
                </a:lnTo>
                <a:lnTo>
                  <a:pt x="6648530" y="576267"/>
                </a:lnTo>
                <a:lnTo>
                  <a:pt x="6643135" y="576328"/>
                </a:lnTo>
                <a:close/>
              </a:path>
            </a:pathLst>
          </a:custGeom>
          <a:solidFill>
            <a:srgbClr val="37C8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1"/>
          <p:cNvSpPr txBox="1"/>
          <p:nvPr/>
        </p:nvSpPr>
        <p:spPr>
          <a:xfrm>
            <a:off x="6087702" y="186414"/>
            <a:ext cx="6332468" cy="1168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2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Homepage</a:t>
            </a:r>
            <a:endParaRPr sz="9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3" name="Google Shape;353;p11"/>
          <p:cNvSpPr txBox="1"/>
          <p:nvPr/>
        </p:nvSpPr>
        <p:spPr>
          <a:xfrm>
            <a:off x="10512380" y="2543496"/>
            <a:ext cx="747924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homepage is designed with  a bright,</a:t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4" name="Google Shape;354;p11"/>
          <p:cNvSpPr txBox="1"/>
          <p:nvPr/>
        </p:nvSpPr>
        <p:spPr>
          <a:xfrm>
            <a:off x="10612541" y="3076896"/>
            <a:ext cx="5802875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user-friendly </a:t>
            </a:r>
            <a:r>
              <a:rPr lang="en-US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interface to create</a:t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5" name="Google Shape;355;p11"/>
          <p:cNvSpPr txBox="1"/>
          <p:nvPr/>
        </p:nvSpPr>
        <p:spPr>
          <a:xfrm>
            <a:off x="16432360" y="3076896"/>
            <a:ext cx="678483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</a:t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6" name="Google Shape;356;p11"/>
          <p:cNvSpPr txBox="1"/>
          <p:nvPr/>
        </p:nvSpPr>
        <p:spPr>
          <a:xfrm>
            <a:off x="17127788" y="3076896"/>
            <a:ext cx="862135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best</a:t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7" name="Google Shape;357;p11"/>
          <p:cNvSpPr txBox="1"/>
          <p:nvPr/>
        </p:nvSpPr>
        <p:spPr>
          <a:xfrm>
            <a:off x="10512380" y="3610296"/>
            <a:ext cx="2077249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experience</a:t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8" name="Google Shape;358;p11"/>
          <p:cNvSpPr txBox="1"/>
          <p:nvPr/>
        </p:nvSpPr>
        <p:spPr>
          <a:xfrm>
            <a:off x="12606573" y="3610296"/>
            <a:ext cx="1081010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</a:t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9" name="Google Shape;359;p11"/>
          <p:cNvSpPr txBox="1"/>
          <p:nvPr/>
        </p:nvSpPr>
        <p:spPr>
          <a:xfrm>
            <a:off x="13704527" y="3610296"/>
            <a:ext cx="1081763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</a:t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0" name="Google Shape;360;p11"/>
          <p:cNvSpPr txBox="1"/>
          <p:nvPr/>
        </p:nvSpPr>
        <p:spPr>
          <a:xfrm>
            <a:off x="14803234" y="3610296"/>
            <a:ext cx="678483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</a:t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1" name="Google Shape;361;p11"/>
          <p:cNvSpPr txBox="1"/>
          <p:nvPr/>
        </p:nvSpPr>
        <p:spPr>
          <a:xfrm>
            <a:off x="15498662" y="3610296"/>
            <a:ext cx="841415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</a:t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2" name="Google Shape;362;p11"/>
          <p:cNvSpPr txBox="1"/>
          <p:nvPr/>
        </p:nvSpPr>
        <p:spPr>
          <a:xfrm>
            <a:off x="590322" y="7396722"/>
            <a:ext cx="6863142" cy="14778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4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the footer, there is also full contact</a:t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57850" rtl="0" algn="l">
              <a:lnSpc>
                <a:spcPct val="95825"/>
              </a:lnSpc>
              <a:spcBef>
                <a:spcPts val="593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information and address of COSY</a:t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57850" rtl="0" algn="l">
              <a:lnSpc>
                <a:spcPct val="95825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company</a:t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2"/>
          <p:cNvSpPr/>
          <p:nvPr/>
        </p:nvSpPr>
        <p:spPr>
          <a:xfrm>
            <a:off x="0" y="0"/>
            <a:ext cx="18287999" cy="10286999"/>
          </a:xfrm>
          <a:custGeom>
            <a:rect b="b" l="l" r="r" t="t"/>
            <a:pathLst>
              <a:path extrusionOk="0" h="10286999" w="18287999">
                <a:moveTo>
                  <a:pt x="18287999" y="0"/>
                </a:moveTo>
                <a:lnTo>
                  <a:pt x="0" y="0"/>
                </a:lnTo>
                <a:lnTo>
                  <a:pt x="0" y="10286999"/>
                </a:lnTo>
                <a:lnTo>
                  <a:pt x="18287999" y="10286999"/>
                </a:lnTo>
                <a:lnTo>
                  <a:pt x="18287999" y="0"/>
                </a:lnTo>
                <a:close/>
              </a:path>
            </a:pathLst>
          </a:custGeom>
          <a:solidFill>
            <a:srgbClr val="F5F1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12"/>
          <p:cNvSpPr/>
          <p:nvPr/>
        </p:nvSpPr>
        <p:spPr>
          <a:xfrm>
            <a:off x="-4785194" y="2591485"/>
            <a:ext cx="10719853" cy="12807161"/>
          </a:xfrm>
          <a:custGeom>
            <a:rect b="b" l="l" r="r" t="t"/>
            <a:pathLst>
              <a:path extrusionOk="0" h="12807161" w="10719853">
                <a:moveTo>
                  <a:pt x="10067673" y="7646950"/>
                </a:moveTo>
                <a:lnTo>
                  <a:pt x="9897414" y="7217414"/>
                </a:lnTo>
                <a:lnTo>
                  <a:pt x="9716149" y="6764159"/>
                </a:lnTo>
                <a:lnTo>
                  <a:pt x="9526632" y="6295091"/>
                </a:lnTo>
                <a:lnTo>
                  <a:pt x="9331619" y="5818115"/>
                </a:lnTo>
                <a:lnTo>
                  <a:pt x="9133864" y="5341136"/>
                </a:lnTo>
                <a:lnTo>
                  <a:pt x="8936123" y="4872059"/>
                </a:lnTo>
                <a:lnTo>
                  <a:pt x="8741152" y="4418791"/>
                </a:lnTo>
                <a:lnTo>
                  <a:pt x="8551704" y="3989235"/>
                </a:lnTo>
                <a:lnTo>
                  <a:pt x="8370536" y="3591296"/>
                </a:lnTo>
                <a:lnTo>
                  <a:pt x="8200403" y="3232882"/>
                </a:lnTo>
                <a:lnTo>
                  <a:pt x="8044059" y="2921895"/>
                </a:lnTo>
                <a:lnTo>
                  <a:pt x="7904260" y="2666242"/>
                </a:lnTo>
                <a:lnTo>
                  <a:pt x="7783762" y="2473828"/>
                </a:lnTo>
                <a:lnTo>
                  <a:pt x="7668478" y="2311638"/>
                </a:lnTo>
                <a:lnTo>
                  <a:pt x="7542426" y="2142610"/>
                </a:lnTo>
                <a:lnTo>
                  <a:pt x="7405512" y="1968577"/>
                </a:lnTo>
                <a:lnTo>
                  <a:pt x="7257643" y="1791374"/>
                </a:lnTo>
                <a:lnTo>
                  <a:pt x="7098726" y="1612836"/>
                </a:lnTo>
                <a:lnTo>
                  <a:pt x="6928668" y="1434794"/>
                </a:lnTo>
                <a:lnTo>
                  <a:pt x="6747376" y="1259085"/>
                </a:lnTo>
                <a:lnTo>
                  <a:pt x="6554757" y="1087541"/>
                </a:lnTo>
                <a:lnTo>
                  <a:pt x="6350718" y="921996"/>
                </a:lnTo>
                <a:lnTo>
                  <a:pt x="6135166" y="764286"/>
                </a:lnTo>
                <a:lnTo>
                  <a:pt x="5908009" y="616242"/>
                </a:lnTo>
                <a:lnTo>
                  <a:pt x="5669152" y="479700"/>
                </a:lnTo>
                <a:lnTo>
                  <a:pt x="5418503" y="356494"/>
                </a:lnTo>
                <a:lnTo>
                  <a:pt x="5155969" y="248457"/>
                </a:lnTo>
                <a:lnTo>
                  <a:pt x="4881457" y="157423"/>
                </a:lnTo>
                <a:lnTo>
                  <a:pt x="4785194" y="133172"/>
                </a:lnTo>
                <a:lnTo>
                  <a:pt x="4785194" y="7695514"/>
                </a:lnTo>
                <a:lnTo>
                  <a:pt x="10086773" y="7695514"/>
                </a:lnTo>
                <a:lnTo>
                  <a:pt x="10067673" y="7646950"/>
                </a:lnTo>
                <a:close/>
              </a:path>
            </a:pathLst>
          </a:custGeom>
          <a:solidFill>
            <a:srgbClr val="2B91D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2"/>
          <p:cNvSpPr/>
          <p:nvPr/>
        </p:nvSpPr>
        <p:spPr>
          <a:xfrm>
            <a:off x="1821284" y="8019830"/>
            <a:ext cx="4598856" cy="377452"/>
          </a:xfrm>
          <a:custGeom>
            <a:rect b="b" l="l" r="r" t="t"/>
            <a:pathLst>
              <a:path extrusionOk="0" h="377452" w="4598856">
                <a:moveTo>
                  <a:pt x="2200" y="330170"/>
                </a:moveTo>
                <a:lnTo>
                  <a:pt x="390" y="304591"/>
                </a:lnTo>
                <a:lnTo>
                  <a:pt x="292" y="303092"/>
                </a:lnTo>
                <a:lnTo>
                  <a:pt x="0" y="290047"/>
                </a:lnTo>
                <a:lnTo>
                  <a:pt x="694" y="277127"/>
                </a:lnTo>
                <a:lnTo>
                  <a:pt x="8455" y="239553"/>
                </a:lnTo>
                <a:lnTo>
                  <a:pt x="24209" y="204681"/>
                </a:lnTo>
                <a:lnTo>
                  <a:pt x="47287" y="173695"/>
                </a:lnTo>
                <a:lnTo>
                  <a:pt x="126601" y="161262"/>
                </a:lnTo>
                <a:lnTo>
                  <a:pt x="209399" y="157517"/>
                </a:lnTo>
                <a:lnTo>
                  <a:pt x="319722" y="152531"/>
                </a:lnTo>
                <a:lnTo>
                  <a:pt x="454345" y="146451"/>
                </a:lnTo>
                <a:lnTo>
                  <a:pt x="610040" y="139423"/>
                </a:lnTo>
                <a:lnTo>
                  <a:pt x="783581" y="131597"/>
                </a:lnTo>
                <a:lnTo>
                  <a:pt x="971741" y="123119"/>
                </a:lnTo>
                <a:lnTo>
                  <a:pt x="1171293" y="114137"/>
                </a:lnTo>
                <a:lnTo>
                  <a:pt x="1379010" y="104798"/>
                </a:lnTo>
                <a:lnTo>
                  <a:pt x="1591666" y="95251"/>
                </a:lnTo>
                <a:lnTo>
                  <a:pt x="1806035" y="85642"/>
                </a:lnTo>
                <a:lnTo>
                  <a:pt x="2018888" y="76120"/>
                </a:lnTo>
                <a:lnTo>
                  <a:pt x="2227000" y="66831"/>
                </a:lnTo>
                <a:lnTo>
                  <a:pt x="2427144" y="57924"/>
                </a:lnTo>
                <a:lnTo>
                  <a:pt x="2616093" y="49547"/>
                </a:lnTo>
                <a:lnTo>
                  <a:pt x="2790620" y="41845"/>
                </a:lnTo>
                <a:lnTo>
                  <a:pt x="2947499" y="34968"/>
                </a:lnTo>
                <a:lnTo>
                  <a:pt x="3083502" y="29063"/>
                </a:lnTo>
                <a:lnTo>
                  <a:pt x="3195404" y="24277"/>
                </a:lnTo>
                <a:lnTo>
                  <a:pt x="3294724" y="20333"/>
                </a:lnTo>
                <a:lnTo>
                  <a:pt x="3394716" y="16835"/>
                </a:lnTo>
                <a:lnTo>
                  <a:pt x="3494759" y="13758"/>
                </a:lnTo>
                <a:lnTo>
                  <a:pt x="3594227" y="11075"/>
                </a:lnTo>
                <a:lnTo>
                  <a:pt x="3692498" y="8759"/>
                </a:lnTo>
                <a:lnTo>
                  <a:pt x="3788948" y="6785"/>
                </a:lnTo>
                <a:lnTo>
                  <a:pt x="3882954" y="5125"/>
                </a:lnTo>
                <a:lnTo>
                  <a:pt x="3973891" y="3753"/>
                </a:lnTo>
                <a:lnTo>
                  <a:pt x="4061137" y="2643"/>
                </a:lnTo>
                <a:lnTo>
                  <a:pt x="4144068" y="1769"/>
                </a:lnTo>
                <a:lnTo>
                  <a:pt x="4222059" y="1103"/>
                </a:lnTo>
                <a:lnTo>
                  <a:pt x="4294489" y="620"/>
                </a:lnTo>
                <a:lnTo>
                  <a:pt x="4360733" y="292"/>
                </a:lnTo>
                <a:lnTo>
                  <a:pt x="4420167" y="94"/>
                </a:lnTo>
                <a:lnTo>
                  <a:pt x="4472168" y="0"/>
                </a:lnTo>
                <a:lnTo>
                  <a:pt x="4593373" y="121"/>
                </a:lnTo>
                <a:lnTo>
                  <a:pt x="4598856" y="145"/>
                </a:lnTo>
                <a:lnTo>
                  <a:pt x="4598856" y="52123"/>
                </a:lnTo>
                <a:lnTo>
                  <a:pt x="4575864" y="140301"/>
                </a:lnTo>
                <a:lnTo>
                  <a:pt x="4532289" y="140977"/>
                </a:lnTo>
                <a:lnTo>
                  <a:pt x="4481131" y="141767"/>
                </a:lnTo>
                <a:lnTo>
                  <a:pt x="4413335" y="142811"/>
                </a:lnTo>
                <a:lnTo>
                  <a:pt x="4331110" y="144072"/>
                </a:lnTo>
                <a:lnTo>
                  <a:pt x="4236662" y="145514"/>
                </a:lnTo>
                <a:lnTo>
                  <a:pt x="4132199" y="147101"/>
                </a:lnTo>
                <a:lnTo>
                  <a:pt x="4019928" y="148796"/>
                </a:lnTo>
                <a:lnTo>
                  <a:pt x="3902055" y="150564"/>
                </a:lnTo>
                <a:lnTo>
                  <a:pt x="3780789" y="152368"/>
                </a:lnTo>
                <a:lnTo>
                  <a:pt x="3658336" y="154172"/>
                </a:lnTo>
                <a:lnTo>
                  <a:pt x="3536905" y="155939"/>
                </a:lnTo>
                <a:lnTo>
                  <a:pt x="3418701" y="157635"/>
                </a:lnTo>
                <a:lnTo>
                  <a:pt x="3305933" y="159222"/>
                </a:lnTo>
                <a:lnTo>
                  <a:pt x="3200807" y="160663"/>
                </a:lnTo>
                <a:lnTo>
                  <a:pt x="3105532" y="161924"/>
                </a:lnTo>
                <a:lnTo>
                  <a:pt x="3022313" y="162968"/>
                </a:lnTo>
                <a:lnTo>
                  <a:pt x="2953359" y="163759"/>
                </a:lnTo>
                <a:lnTo>
                  <a:pt x="2900877" y="164259"/>
                </a:lnTo>
                <a:lnTo>
                  <a:pt x="2867074" y="164434"/>
                </a:lnTo>
                <a:lnTo>
                  <a:pt x="2842472" y="164727"/>
                </a:lnTo>
                <a:lnTo>
                  <a:pt x="2816214" y="165576"/>
                </a:lnTo>
                <a:lnTo>
                  <a:pt x="2788437" y="166940"/>
                </a:lnTo>
                <a:lnTo>
                  <a:pt x="2759278" y="168778"/>
                </a:lnTo>
                <a:lnTo>
                  <a:pt x="2728875" y="171048"/>
                </a:lnTo>
                <a:lnTo>
                  <a:pt x="2697365" y="173707"/>
                </a:lnTo>
                <a:lnTo>
                  <a:pt x="2664886" y="176714"/>
                </a:lnTo>
                <a:lnTo>
                  <a:pt x="2631573" y="180028"/>
                </a:lnTo>
                <a:lnTo>
                  <a:pt x="2597566" y="183606"/>
                </a:lnTo>
                <a:lnTo>
                  <a:pt x="2563000" y="187407"/>
                </a:lnTo>
                <a:lnTo>
                  <a:pt x="2528014" y="191389"/>
                </a:lnTo>
                <a:lnTo>
                  <a:pt x="2492744" y="195510"/>
                </a:lnTo>
                <a:lnTo>
                  <a:pt x="2457328" y="199729"/>
                </a:lnTo>
                <a:lnTo>
                  <a:pt x="2421903" y="204003"/>
                </a:lnTo>
                <a:lnTo>
                  <a:pt x="2386606" y="208291"/>
                </a:lnTo>
                <a:lnTo>
                  <a:pt x="2351575" y="212552"/>
                </a:lnTo>
                <a:lnTo>
                  <a:pt x="2316946" y="216742"/>
                </a:lnTo>
                <a:lnTo>
                  <a:pt x="2282858" y="220822"/>
                </a:lnTo>
                <a:lnTo>
                  <a:pt x="2249447" y="224748"/>
                </a:lnTo>
                <a:lnTo>
                  <a:pt x="2216851" y="228479"/>
                </a:lnTo>
                <a:lnTo>
                  <a:pt x="2183537" y="232150"/>
                </a:lnTo>
                <a:lnTo>
                  <a:pt x="2147838" y="235934"/>
                </a:lnTo>
                <a:lnTo>
                  <a:pt x="2109684" y="239844"/>
                </a:lnTo>
                <a:lnTo>
                  <a:pt x="2069008" y="243895"/>
                </a:lnTo>
                <a:lnTo>
                  <a:pt x="2025741" y="248102"/>
                </a:lnTo>
                <a:lnTo>
                  <a:pt x="1979815" y="252480"/>
                </a:lnTo>
                <a:lnTo>
                  <a:pt x="1931162" y="257042"/>
                </a:lnTo>
                <a:lnTo>
                  <a:pt x="1879713" y="261805"/>
                </a:lnTo>
                <a:lnTo>
                  <a:pt x="1825400" y="266782"/>
                </a:lnTo>
                <a:lnTo>
                  <a:pt x="1768155" y="271988"/>
                </a:lnTo>
                <a:lnTo>
                  <a:pt x="1707910" y="277438"/>
                </a:lnTo>
                <a:lnTo>
                  <a:pt x="1644595" y="283146"/>
                </a:lnTo>
                <a:lnTo>
                  <a:pt x="1578144" y="289127"/>
                </a:lnTo>
                <a:lnTo>
                  <a:pt x="1508487" y="295395"/>
                </a:lnTo>
                <a:lnTo>
                  <a:pt x="1435557" y="301966"/>
                </a:lnTo>
                <a:lnTo>
                  <a:pt x="1359285" y="308853"/>
                </a:lnTo>
                <a:lnTo>
                  <a:pt x="1279602" y="316072"/>
                </a:lnTo>
                <a:lnTo>
                  <a:pt x="1196441" y="323636"/>
                </a:lnTo>
                <a:lnTo>
                  <a:pt x="1109733" y="331562"/>
                </a:lnTo>
                <a:lnTo>
                  <a:pt x="1019410" y="339862"/>
                </a:lnTo>
                <a:lnTo>
                  <a:pt x="929054" y="347763"/>
                </a:lnTo>
                <a:lnTo>
                  <a:pt x="842362" y="354530"/>
                </a:lnTo>
                <a:lnTo>
                  <a:pt x="759439" y="360244"/>
                </a:lnTo>
                <a:lnTo>
                  <a:pt x="680389" y="364983"/>
                </a:lnTo>
                <a:lnTo>
                  <a:pt x="605318" y="368825"/>
                </a:lnTo>
                <a:lnTo>
                  <a:pt x="534331" y="371849"/>
                </a:lnTo>
                <a:lnTo>
                  <a:pt x="467532" y="374133"/>
                </a:lnTo>
                <a:lnTo>
                  <a:pt x="405026" y="375757"/>
                </a:lnTo>
                <a:lnTo>
                  <a:pt x="346918" y="376799"/>
                </a:lnTo>
                <a:lnTo>
                  <a:pt x="293312" y="377338"/>
                </a:lnTo>
                <a:lnTo>
                  <a:pt x="244315" y="377452"/>
                </a:lnTo>
                <a:lnTo>
                  <a:pt x="200030" y="377220"/>
                </a:lnTo>
                <a:lnTo>
                  <a:pt x="160562" y="376721"/>
                </a:lnTo>
                <a:lnTo>
                  <a:pt x="126016" y="376033"/>
                </a:lnTo>
                <a:lnTo>
                  <a:pt x="72111" y="374406"/>
                </a:lnTo>
                <a:lnTo>
                  <a:pt x="39153" y="372968"/>
                </a:lnTo>
                <a:lnTo>
                  <a:pt x="27981" y="372349"/>
                </a:lnTo>
                <a:lnTo>
                  <a:pt x="26551" y="373481"/>
                </a:lnTo>
                <a:lnTo>
                  <a:pt x="24060" y="374728"/>
                </a:lnTo>
                <a:lnTo>
                  <a:pt x="20707" y="375190"/>
                </a:lnTo>
                <a:lnTo>
                  <a:pt x="16811" y="373850"/>
                </a:lnTo>
                <a:lnTo>
                  <a:pt x="12693" y="369694"/>
                </a:lnTo>
                <a:lnTo>
                  <a:pt x="8672" y="361706"/>
                </a:lnTo>
                <a:lnTo>
                  <a:pt x="5068" y="348869"/>
                </a:lnTo>
                <a:lnTo>
                  <a:pt x="2200" y="330170"/>
                </a:lnTo>
                <a:close/>
              </a:path>
            </a:pathLst>
          </a:custGeom>
          <a:solidFill>
            <a:srgbClr val="37C8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2"/>
          <p:cNvSpPr/>
          <p:nvPr/>
        </p:nvSpPr>
        <p:spPr>
          <a:xfrm>
            <a:off x="243613" y="2361495"/>
            <a:ext cx="9286874" cy="43148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2"/>
          <p:cNvSpPr/>
          <p:nvPr/>
        </p:nvSpPr>
        <p:spPr>
          <a:xfrm>
            <a:off x="9143999" y="5837267"/>
            <a:ext cx="9010649" cy="418147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2"/>
          <p:cNvSpPr/>
          <p:nvPr/>
        </p:nvSpPr>
        <p:spPr>
          <a:xfrm>
            <a:off x="1196608" y="7369153"/>
            <a:ext cx="7541645" cy="1302003"/>
          </a:xfrm>
          <a:custGeom>
            <a:rect b="b" l="l" r="r" t="t"/>
            <a:pathLst>
              <a:path extrusionOk="0" h="1302003" w="7541645">
                <a:moveTo>
                  <a:pt x="6016940" y="824768"/>
                </a:moveTo>
                <a:lnTo>
                  <a:pt x="6004008" y="843919"/>
                </a:lnTo>
                <a:lnTo>
                  <a:pt x="5992550" y="864081"/>
                </a:lnTo>
                <a:lnTo>
                  <a:pt x="5982643" y="885178"/>
                </a:lnTo>
                <a:lnTo>
                  <a:pt x="5974364" y="907131"/>
                </a:lnTo>
                <a:lnTo>
                  <a:pt x="5967790" y="929863"/>
                </a:lnTo>
                <a:lnTo>
                  <a:pt x="5962999" y="953298"/>
                </a:lnTo>
                <a:lnTo>
                  <a:pt x="5960068" y="977358"/>
                </a:lnTo>
                <a:lnTo>
                  <a:pt x="5959074" y="1001966"/>
                </a:lnTo>
                <a:lnTo>
                  <a:pt x="5958080" y="1026574"/>
                </a:lnTo>
                <a:lnTo>
                  <a:pt x="5950358" y="1074068"/>
                </a:lnTo>
                <a:lnTo>
                  <a:pt x="5935506" y="1118754"/>
                </a:lnTo>
                <a:lnTo>
                  <a:pt x="5914140" y="1160013"/>
                </a:lnTo>
                <a:lnTo>
                  <a:pt x="5886880" y="1197227"/>
                </a:lnTo>
                <a:lnTo>
                  <a:pt x="5854342" y="1229779"/>
                </a:lnTo>
                <a:lnTo>
                  <a:pt x="5817143" y="1257051"/>
                </a:lnTo>
                <a:lnTo>
                  <a:pt x="5775901" y="1278425"/>
                </a:lnTo>
                <a:lnTo>
                  <a:pt x="5731234" y="1293283"/>
                </a:lnTo>
                <a:lnTo>
                  <a:pt x="5683760" y="1301009"/>
                </a:lnTo>
                <a:lnTo>
                  <a:pt x="5659162" y="1302003"/>
                </a:lnTo>
                <a:lnTo>
                  <a:pt x="1882333" y="1302003"/>
                </a:lnTo>
                <a:lnTo>
                  <a:pt x="1833686" y="1298076"/>
                </a:lnTo>
                <a:lnTo>
                  <a:pt x="1787538" y="1286707"/>
                </a:lnTo>
                <a:lnTo>
                  <a:pt x="1744507" y="1268514"/>
                </a:lnTo>
                <a:lnTo>
                  <a:pt x="1705209" y="1244114"/>
                </a:lnTo>
                <a:lnTo>
                  <a:pt x="1670264" y="1214124"/>
                </a:lnTo>
                <a:lnTo>
                  <a:pt x="1640287" y="1179164"/>
                </a:lnTo>
                <a:lnTo>
                  <a:pt x="1615897" y="1139850"/>
                </a:lnTo>
                <a:lnTo>
                  <a:pt x="1597711" y="1096801"/>
                </a:lnTo>
                <a:lnTo>
                  <a:pt x="1586347" y="1050634"/>
                </a:lnTo>
                <a:lnTo>
                  <a:pt x="1582422" y="1001966"/>
                </a:lnTo>
                <a:lnTo>
                  <a:pt x="1582133" y="988795"/>
                </a:lnTo>
                <a:lnTo>
                  <a:pt x="1581271" y="975702"/>
                </a:lnTo>
                <a:lnTo>
                  <a:pt x="1575319" y="937052"/>
                </a:lnTo>
                <a:lnTo>
                  <a:pt x="1564466" y="899708"/>
                </a:lnTo>
                <a:lnTo>
                  <a:pt x="1548901" y="864129"/>
                </a:lnTo>
                <a:lnTo>
                  <a:pt x="1528815" y="830776"/>
                </a:lnTo>
                <a:lnTo>
                  <a:pt x="1504399" y="800108"/>
                </a:lnTo>
                <a:lnTo>
                  <a:pt x="1475196" y="772045"/>
                </a:lnTo>
                <a:lnTo>
                  <a:pt x="1443659" y="748920"/>
                </a:lnTo>
                <a:lnTo>
                  <a:pt x="1409578" y="730189"/>
                </a:lnTo>
                <a:lnTo>
                  <a:pt x="1373412" y="716042"/>
                </a:lnTo>
                <a:lnTo>
                  <a:pt x="1335622" y="706669"/>
                </a:lnTo>
                <a:lnTo>
                  <a:pt x="1296668" y="702263"/>
                </a:lnTo>
                <a:lnTo>
                  <a:pt x="350817" y="701928"/>
                </a:lnTo>
                <a:lnTo>
                  <a:pt x="322045" y="700765"/>
                </a:lnTo>
                <a:lnTo>
                  <a:pt x="266512" y="691728"/>
                </a:lnTo>
                <a:lnTo>
                  <a:pt x="214263" y="674348"/>
                </a:lnTo>
                <a:lnTo>
                  <a:pt x="166021" y="649346"/>
                </a:lnTo>
                <a:lnTo>
                  <a:pt x="122509" y="617445"/>
                </a:lnTo>
                <a:lnTo>
                  <a:pt x="84448" y="579368"/>
                </a:lnTo>
                <a:lnTo>
                  <a:pt x="52560" y="535837"/>
                </a:lnTo>
                <a:lnTo>
                  <a:pt x="27568" y="487575"/>
                </a:lnTo>
                <a:lnTo>
                  <a:pt x="10195" y="435305"/>
                </a:lnTo>
                <a:lnTo>
                  <a:pt x="1162" y="379748"/>
                </a:lnTo>
                <a:lnTo>
                  <a:pt x="0" y="350964"/>
                </a:lnTo>
                <a:lnTo>
                  <a:pt x="1162" y="322179"/>
                </a:lnTo>
                <a:lnTo>
                  <a:pt x="10195" y="266623"/>
                </a:lnTo>
                <a:lnTo>
                  <a:pt x="27568" y="214353"/>
                </a:lnTo>
                <a:lnTo>
                  <a:pt x="52560" y="166091"/>
                </a:lnTo>
                <a:lnTo>
                  <a:pt x="84448" y="122560"/>
                </a:lnTo>
                <a:lnTo>
                  <a:pt x="122509" y="84483"/>
                </a:lnTo>
                <a:lnTo>
                  <a:pt x="166021" y="52582"/>
                </a:lnTo>
                <a:lnTo>
                  <a:pt x="214263" y="27580"/>
                </a:lnTo>
                <a:lnTo>
                  <a:pt x="266512" y="10199"/>
                </a:lnTo>
                <a:lnTo>
                  <a:pt x="322045" y="1163"/>
                </a:lnTo>
                <a:lnTo>
                  <a:pt x="350817" y="0"/>
                </a:lnTo>
                <a:lnTo>
                  <a:pt x="7190828" y="0"/>
                </a:lnTo>
                <a:lnTo>
                  <a:pt x="7232373" y="2468"/>
                </a:lnTo>
                <a:lnTo>
                  <a:pt x="7273007" y="9764"/>
                </a:lnTo>
                <a:lnTo>
                  <a:pt x="7312331" y="21721"/>
                </a:lnTo>
                <a:lnTo>
                  <a:pt x="7349949" y="38177"/>
                </a:lnTo>
                <a:lnTo>
                  <a:pt x="7385461" y="58966"/>
                </a:lnTo>
                <a:lnTo>
                  <a:pt x="7418472" y="83922"/>
                </a:lnTo>
                <a:lnTo>
                  <a:pt x="7448544" y="112841"/>
                </a:lnTo>
                <a:lnTo>
                  <a:pt x="7474843" y="144943"/>
                </a:lnTo>
                <a:lnTo>
                  <a:pt x="7497030" y="179680"/>
                </a:lnTo>
                <a:lnTo>
                  <a:pt x="7514941" y="216656"/>
                </a:lnTo>
                <a:lnTo>
                  <a:pt x="7528410" y="255471"/>
                </a:lnTo>
                <a:lnTo>
                  <a:pt x="7537275" y="295730"/>
                </a:lnTo>
                <a:lnTo>
                  <a:pt x="7541369" y="337033"/>
                </a:lnTo>
                <a:lnTo>
                  <a:pt x="7541645" y="350964"/>
                </a:lnTo>
                <a:lnTo>
                  <a:pt x="7541369" y="364895"/>
                </a:lnTo>
                <a:lnTo>
                  <a:pt x="7537275" y="406198"/>
                </a:lnTo>
                <a:lnTo>
                  <a:pt x="7528410" y="446457"/>
                </a:lnTo>
                <a:lnTo>
                  <a:pt x="7514941" y="485272"/>
                </a:lnTo>
                <a:lnTo>
                  <a:pt x="7497030" y="522248"/>
                </a:lnTo>
                <a:lnTo>
                  <a:pt x="7474843" y="556985"/>
                </a:lnTo>
                <a:lnTo>
                  <a:pt x="7448544" y="589087"/>
                </a:lnTo>
                <a:lnTo>
                  <a:pt x="7418472" y="618005"/>
                </a:lnTo>
                <a:lnTo>
                  <a:pt x="7385461" y="642962"/>
                </a:lnTo>
                <a:lnTo>
                  <a:pt x="7349949" y="663751"/>
                </a:lnTo>
                <a:lnTo>
                  <a:pt x="7312331" y="680206"/>
                </a:lnTo>
                <a:lnTo>
                  <a:pt x="7273007" y="692164"/>
                </a:lnTo>
                <a:lnTo>
                  <a:pt x="7232373" y="699460"/>
                </a:lnTo>
                <a:lnTo>
                  <a:pt x="7190828" y="701928"/>
                </a:lnTo>
                <a:lnTo>
                  <a:pt x="6258986" y="701928"/>
                </a:lnTo>
                <a:lnTo>
                  <a:pt x="6234389" y="702923"/>
                </a:lnTo>
                <a:lnTo>
                  <a:pt x="6210339" y="705855"/>
                </a:lnTo>
                <a:lnTo>
                  <a:pt x="6186914" y="710648"/>
                </a:lnTo>
                <a:lnTo>
                  <a:pt x="6164191" y="717224"/>
                </a:lnTo>
                <a:lnTo>
                  <a:pt x="6142247" y="725507"/>
                </a:lnTo>
                <a:lnTo>
                  <a:pt x="6121159" y="735418"/>
                </a:lnTo>
                <a:lnTo>
                  <a:pt x="6101005" y="746881"/>
                </a:lnTo>
                <a:lnTo>
                  <a:pt x="6081862" y="759818"/>
                </a:lnTo>
                <a:lnTo>
                  <a:pt x="6063807" y="774153"/>
                </a:lnTo>
                <a:lnTo>
                  <a:pt x="6046916" y="789807"/>
                </a:lnTo>
                <a:lnTo>
                  <a:pt x="6031268" y="806705"/>
                </a:lnTo>
                <a:lnTo>
                  <a:pt x="6016940" y="824768"/>
                </a:lnTo>
                <a:close/>
              </a:path>
            </a:pathLst>
          </a:custGeom>
          <a:solidFill>
            <a:srgbClr val="2B91D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2"/>
          <p:cNvSpPr/>
          <p:nvPr/>
        </p:nvSpPr>
        <p:spPr>
          <a:xfrm>
            <a:off x="13020150" y="-3955938"/>
            <a:ext cx="8558684" cy="7932918"/>
          </a:xfrm>
          <a:custGeom>
            <a:rect b="b" l="l" r="r" t="t"/>
            <a:pathLst>
              <a:path extrusionOk="0" h="7932918" w="8558684">
                <a:moveTo>
                  <a:pt x="4129417" y="7925249"/>
                </a:moveTo>
                <a:lnTo>
                  <a:pt x="4335680" y="7910775"/>
                </a:lnTo>
                <a:lnTo>
                  <a:pt x="4539358" y="7890844"/>
                </a:lnTo>
                <a:lnTo>
                  <a:pt x="4739584" y="7866800"/>
                </a:lnTo>
                <a:lnTo>
                  <a:pt x="4935492" y="7839990"/>
                </a:lnTo>
                <a:lnTo>
                  <a:pt x="5126216" y="7811760"/>
                </a:lnTo>
                <a:lnTo>
                  <a:pt x="5267848" y="7790053"/>
                </a:lnTo>
                <a:lnTo>
                  <a:pt x="5267848" y="3955939"/>
                </a:lnTo>
                <a:lnTo>
                  <a:pt x="1913" y="3955939"/>
                </a:lnTo>
                <a:lnTo>
                  <a:pt x="3703" y="4040976"/>
                </a:lnTo>
                <a:lnTo>
                  <a:pt x="11564" y="4209788"/>
                </a:lnTo>
                <a:lnTo>
                  <a:pt x="22623" y="4370301"/>
                </a:lnTo>
                <a:lnTo>
                  <a:pt x="35925" y="4521346"/>
                </a:lnTo>
                <a:lnTo>
                  <a:pt x="50512" y="4661750"/>
                </a:lnTo>
                <a:lnTo>
                  <a:pt x="65427" y="4790342"/>
                </a:lnTo>
                <a:lnTo>
                  <a:pt x="79715" y="4905951"/>
                </a:lnTo>
                <a:lnTo>
                  <a:pt x="92416" y="5007407"/>
                </a:lnTo>
                <a:lnTo>
                  <a:pt x="102576" y="5093537"/>
                </a:lnTo>
                <a:lnTo>
                  <a:pt x="113788" y="5168786"/>
                </a:lnTo>
                <a:lnTo>
                  <a:pt x="130432" y="5239158"/>
                </a:lnTo>
                <a:lnTo>
                  <a:pt x="152723" y="5305821"/>
                </a:lnTo>
                <a:lnTo>
                  <a:pt x="180882" y="5369944"/>
                </a:lnTo>
                <a:lnTo>
                  <a:pt x="215125" y="5432696"/>
                </a:lnTo>
                <a:lnTo>
                  <a:pt x="255670" y="5495246"/>
                </a:lnTo>
                <a:lnTo>
                  <a:pt x="302734" y="5558762"/>
                </a:lnTo>
                <a:lnTo>
                  <a:pt x="356537" y="5624414"/>
                </a:lnTo>
                <a:lnTo>
                  <a:pt x="417295" y="5693369"/>
                </a:lnTo>
                <a:lnTo>
                  <a:pt x="485227" y="5766797"/>
                </a:lnTo>
                <a:lnTo>
                  <a:pt x="560549" y="5845867"/>
                </a:lnTo>
                <a:lnTo>
                  <a:pt x="643481" y="5931747"/>
                </a:lnTo>
                <a:lnTo>
                  <a:pt x="734239" y="6025606"/>
                </a:lnTo>
                <a:lnTo>
                  <a:pt x="833042" y="6128613"/>
                </a:lnTo>
                <a:lnTo>
                  <a:pt x="940108" y="6241937"/>
                </a:lnTo>
                <a:lnTo>
                  <a:pt x="1055653" y="6366747"/>
                </a:lnTo>
                <a:lnTo>
                  <a:pt x="1179897" y="6504210"/>
                </a:lnTo>
                <a:lnTo>
                  <a:pt x="1313056" y="6655497"/>
                </a:lnTo>
                <a:lnTo>
                  <a:pt x="1455349" y="6821775"/>
                </a:lnTo>
                <a:lnTo>
                  <a:pt x="1606994" y="7004215"/>
                </a:lnTo>
                <a:lnTo>
                  <a:pt x="1768015" y="7183196"/>
                </a:lnTo>
                <a:lnTo>
                  <a:pt x="1937715" y="7339219"/>
                </a:lnTo>
                <a:lnTo>
                  <a:pt x="2115227" y="7473631"/>
                </a:lnTo>
                <a:lnTo>
                  <a:pt x="2299686" y="7587777"/>
                </a:lnTo>
                <a:lnTo>
                  <a:pt x="2490224" y="7683004"/>
                </a:lnTo>
                <a:lnTo>
                  <a:pt x="2685975" y="7760657"/>
                </a:lnTo>
                <a:lnTo>
                  <a:pt x="2886073" y="7822083"/>
                </a:lnTo>
                <a:lnTo>
                  <a:pt x="3089651" y="7868628"/>
                </a:lnTo>
                <a:lnTo>
                  <a:pt x="3295842" y="7901638"/>
                </a:lnTo>
                <a:lnTo>
                  <a:pt x="3503781" y="7922458"/>
                </a:lnTo>
                <a:lnTo>
                  <a:pt x="3712601" y="7932436"/>
                </a:lnTo>
                <a:lnTo>
                  <a:pt x="3921435" y="7932918"/>
                </a:lnTo>
                <a:lnTo>
                  <a:pt x="4129417" y="7925249"/>
                </a:lnTo>
                <a:close/>
              </a:path>
            </a:pathLst>
          </a:custGeom>
          <a:solidFill>
            <a:srgbClr val="3DD9D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12"/>
          <p:cNvSpPr/>
          <p:nvPr/>
        </p:nvSpPr>
        <p:spPr>
          <a:xfrm>
            <a:off x="13528349" y="-1904740"/>
            <a:ext cx="6127713" cy="5677741"/>
          </a:xfrm>
          <a:custGeom>
            <a:rect b="b" l="l" r="r" t="t"/>
            <a:pathLst>
              <a:path extrusionOk="0" h="5677741" w="6127713">
                <a:moveTo>
                  <a:pt x="2954668" y="5672225"/>
                </a:moveTo>
                <a:lnTo>
                  <a:pt x="3102352" y="5661840"/>
                </a:lnTo>
                <a:lnTo>
                  <a:pt x="3248204" y="5647552"/>
                </a:lnTo>
                <a:lnTo>
                  <a:pt x="3391604" y="5630323"/>
                </a:lnTo>
                <a:lnTo>
                  <a:pt x="3531933" y="5611119"/>
                </a:lnTo>
                <a:lnTo>
                  <a:pt x="3668572" y="5590904"/>
                </a:lnTo>
                <a:lnTo>
                  <a:pt x="3800903" y="5570640"/>
                </a:lnTo>
                <a:lnTo>
                  <a:pt x="3928306" y="5551294"/>
                </a:lnTo>
                <a:lnTo>
                  <a:pt x="4052931" y="5528727"/>
                </a:lnTo>
                <a:lnTo>
                  <a:pt x="4177095" y="5498307"/>
                </a:lnTo>
                <a:lnTo>
                  <a:pt x="4300433" y="5460248"/>
                </a:lnTo>
                <a:lnTo>
                  <a:pt x="4422580" y="5414766"/>
                </a:lnTo>
                <a:lnTo>
                  <a:pt x="4543170" y="5362075"/>
                </a:lnTo>
                <a:lnTo>
                  <a:pt x="4661838" y="5302393"/>
                </a:lnTo>
                <a:lnTo>
                  <a:pt x="4759650" y="5246537"/>
                </a:lnTo>
                <a:lnTo>
                  <a:pt x="4759650" y="1904741"/>
                </a:lnTo>
                <a:lnTo>
                  <a:pt x="97510" y="1904741"/>
                </a:lnTo>
                <a:lnTo>
                  <a:pt x="85237" y="1950003"/>
                </a:lnTo>
                <a:lnTo>
                  <a:pt x="55570" y="2088897"/>
                </a:lnTo>
                <a:lnTo>
                  <a:pt x="33001" y="2227731"/>
                </a:lnTo>
                <a:lnTo>
                  <a:pt x="16846" y="2365667"/>
                </a:lnTo>
                <a:lnTo>
                  <a:pt x="6417" y="2501865"/>
                </a:lnTo>
                <a:lnTo>
                  <a:pt x="1030" y="2635487"/>
                </a:lnTo>
                <a:lnTo>
                  <a:pt x="0" y="2765692"/>
                </a:lnTo>
                <a:lnTo>
                  <a:pt x="2639" y="2891643"/>
                </a:lnTo>
                <a:lnTo>
                  <a:pt x="8264" y="3012500"/>
                </a:lnTo>
                <a:lnTo>
                  <a:pt x="16189" y="3127423"/>
                </a:lnTo>
                <a:lnTo>
                  <a:pt x="25727" y="3235574"/>
                </a:lnTo>
                <a:lnTo>
                  <a:pt x="36194" y="3336114"/>
                </a:lnTo>
                <a:lnTo>
                  <a:pt x="46903" y="3428203"/>
                </a:lnTo>
                <a:lnTo>
                  <a:pt x="57170" y="3511002"/>
                </a:lnTo>
                <a:lnTo>
                  <a:pt x="66308" y="3583673"/>
                </a:lnTo>
                <a:lnTo>
                  <a:pt x="73633" y="3645377"/>
                </a:lnTo>
                <a:lnTo>
                  <a:pt x="81705" y="3699290"/>
                </a:lnTo>
                <a:lnTo>
                  <a:pt x="93647" y="3749707"/>
                </a:lnTo>
                <a:lnTo>
                  <a:pt x="109617" y="3797465"/>
                </a:lnTo>
                <a:lnTo>
                  <a:pt x="129772" y="3843402"/>
                </a:lnTo>
                <a:lnTo>
                  <a:pt x="154269" y="3888352"/>
                </a:lnTo>
                <a:lnTo>
                  <a:pt x="183265" y="3933154"/>
                </a:lnTo>
                <a:lnTo>
                  <a:pt x="216917" y="3978644"/>
                </a:lnTo>
                <a:lnTo>
                  <a:pt x="255382" y="4025659"/>
                </a:lnTo>
                <a:lnTo>
                  <a:pt x="298817" y="4075035"/>
                </a:lnTo>
                <a:lnTo>
                  <a:pt x="347380" y="4127609"/>
                </a:lnTo>
                <a:lnTo>
                  <a:pt x="401227" y="4184218"/>
                </a:lnTo>
                <a:lnTo>
                  <a:pt x="460516" y="4245698"/>
                </a:lnTo>
                <a:lnTo>
                  <a:pt x="525403" y="4312886"/>
                </a:lnTo>
                <a:lnTo>
                  <a:pt x="596047" y="4386620"/>
                </a:lnTo>
                <a:lnTo>
                  <a:pt x="672603" y="4467735"/>
                </a:lnTo>
                <a:lnTo>
                  <a:pt x="755229" y="4557068"/>
                </a:lnTo>
                <a:lnTo>
                  <a:pt x="844083" y="4655457"/>
                </a:lnTo>
                <a:lnTo>
                  <a:pt x="939321" y="4763737"/>
                </a:lnTo>
                <a:lnTo>
                  <a:pt x="1041100" y="4882746"/>
                </a:lnTo>
                <a:lnTo>
                  <a:pt x="1149577" y="5013320"/>
                </a:lnTo>
                <a:lnTo>
                  <a:pt x="1264769" y="5141416"/>
                </a:lnTo>
                <a:lnTo>
                  <a:pt x="1386174" y="5253076"/>
                </a:lnTo>
                <a:lnTo>
                  <a:pt x="1513173" y="5349262"/>
                </a:lnTo>
                <a:lnTo>
                  <a:pt x="1645146" y="5430940"/>
                </a:lnTo>
                <a:lnTo>
                  <a:pt x="1781476" y="5499073"/>
                </a:lnTo>
                <a:lnTo>
                  <a:pt x="1921543" y="5554626"/>
                </a:lnTo>
                <a:lnTo>
                  <a:pt x="2064729" y="5598563"/>
                </a:lnTo>
                <a:lnTo>
                  <a:pt x="2210414" y="5631847"/>
                </a:lnTo>
                <a:lnTo>
                  <a:pt x="2357979" y="5655443"/>
                </a:lnTo>
                <a:lnTo>
                  <a:pt x="2506806" y="5670314"/>
                </a:lnTo>
                <a:lnTo>
                  <a:pt x="2656276" y="5677426"/>
                </a:lnTo>
                <a:lnTo>
                  <a:pt x="2805770" y="5677741"/>
                </a:lnTo>
                <a:lnTo>
                  <a:pt x="2954668" y="5672225"/>
                </a:lnTo>
                <a:close/>
              </a:path>
            </a:pathLst>
          </a:custGeom>
          <a:solidFill>
            <a:srgbClr val="37C8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12"/>
          <p:cNvSpPr/>
          <p:nvPr/>
        </p:nvSpPr>
        <p:spPr>
          <a:xfrm>
            <a:off x="16508655" y="2963714"/>
            <a:ext cx="2180556" cy="2020449"/>
          </a:xfrm>
          <a:custGeom>
            <a:rect b="b" l="l" r="r" t="t"/>
            <a:pathLst>
              <a:path extrusionOk="0" h="2020449" w="2180556">
                <a:moveTo>
                  <a:pt x="1052080" y="2018495"/>
                </a:moveTo>
                <a:lnTo>
                  <a:pt x="1104631" y="2014809"/>
                </a:lnTo>
                <a:lnTo>
                  <a:pt x="1156524" y="2009733"/>
                </a:lnTo>
                <a:lnTo>
                  <a:pt x="1207537" y="2003609"/>
                </a:lnTo>
                <a:lnTo>
                  <a:pt x="1257450" y="1996781"/>
                </a:lnTo>
                <a:lnTo>
                  <a:pt x="1306042" y="1989591"/>
                </a:lnTo>
                <a:lnTo>
                  <a:pt x="1353092" y="1982382"/>
                </a:lnTo>
                <a:lnTo>
                  <a:pt x="1398380" y="1975497"/>
                </a:lnTo>
                <a:lnTo>
                  <a:pt x="1442677" y="1967465"/>
                </a:lnTo>
                <a:lnTo>
                  <a:pt x="1486813" y="1956636"/>
                </a:lnTo>
                <a:lnTo>
                  <a:pt x="1530658" y="1943087"/>
                </a:lnTo>
                <a:lnTo>
                  <a:pt x="1574083" y="1926895"/>
                </a:lnTo>
                <a:lnTo>
                  <a:pt x="1616957" y="1908138"/>
                </a:lnTo>
                <a:lnTo>
                  <a:pt x="1659151" y="1886892"/>
                </a:lnTo>
                <a:lnTo>
                  <a:pt x="1700533" y="1863234"/>
                </a:lnTo>
                <a:lnTo>
                  <a:pt x="1740975" y="1837242"/>
                </a:lnTo>
                <a:lnTo>
                  <a:pt x="1779343" y="1809710"/>
                </a:lnTo>
                <a:lnTo>
                  <a:pt x="1779343" y="288255"/>
                </a:lnTo>
                <a:lnTo>
                  <a:pt x="1681442" y="233294"/>
                </a:lnTo>
                <a:lnTo>
                  <a:pt x="1602438" y="195383"/>
                </a:lnTo>
                <a:lnTo>
                  <a:pt x="1519656" y="160059"/>
                </a:lnTo>
                <a:lnTo>
                  <a:pt x="1434152" y="127574"/>
                </a:lnTo>
                <a:lnTo>
                  <a:pt x="1346982" y="98178"/>
                </a:lnTo>
                <a:lnTo>
                  <a:pt x="1259203" y="72123"/>
                </a:lnTo>
                <a:lnTo>
                  <a:pt x="1171870" y="49659"/>
                </a:lnTo>
                <a:lnTo>
                  <a:pt x="1086040" y="31038"/>
                </a:lnTo>
                <a:lnTo>
                  <a:pt x="1002769" y="16511"/>
                </a:lnTo>
                <a:lnTo>
                  <a:pt x="923114" y="6328"/>
                </a:lnTo>
                <a:lnTo>
                  <a:pt x="848130" y="740"/>
                </a:lnTo>
                <a:lnTo>
                  <a:pt x="778873" y="0"/>
                </a:lnTo>
                <a:lnTo>
                  <a:pt x="716400" y="4356"/>
                </a:lnTo>
                <a:lnTo>
                  <a:pt x="661767" y="14061"/>
                </a:lnTo>
                <a:lnTo>
                  <a:pt x="616030" y="29366"/>
                </a:lnTo>
                <a:lnTo>
                  <a:pt x="577906" y="46341"/>
                </a:lnTo>
                <a:lnTo>
                  <a:pt x="543025" y="62052"/>
                </a:lnTo>
                <a:lnTo>
                  <a:pt x="481797" y="90834"/>
                </a:lnTo>
                <a:lnTo>
                  <a:pt x="429958" y="118015"/>
                </a:lnTo>
                <a:lnTo>
                  <a:pt x="385117" y="145900"/>
                </a:lnTo>
                <a:lnTo>
                  <a:pt x="344886" y="176791"/>
                </a:lnTo>
                <a:lnTo>
                  <a:pt x="306874" y="212994"/>
                </a:lnTo>
                <a:lnTo>
                  <a:pt x="268693" y="256811"/>
                </a:lnTo>
                <a:lnTo>
                  <a:pt x="227952" y="310547"/>
                </a:lnTo>
                <a:lnTo>
                  <a:pt x="205875" y="341854"/>
                </a:lnTo>
                <a:lnTo>
                  <a:pt x="182262" y="376505"/>
                </a:lnTo>
                <a:lnTo>
                  <a:pt x="156815" y="414787"/>
                </a:lnTo>
                <a:lnTo>
                  <a:pt x="129234" y="456990"/>
                </a:lnTo>
                <a:lnTo>
                  <a:pt x="102439" y="502080"/>
                </a:lnTo>
                <a:lnTo>
                  <a:pt x="79384" y="548636"/>
                </a:lnTo>
                <a:lnTo>
                  <a:pt x="59827" y="596360"/>
                </a:lnTo>
                <a:lnTo>
                  <a:pt x="43522" y="644953"/>
                </a:lnTo>
                <a:lnTo>
                  <a:pt x="30227" y="694117"/>
                </a:lnTo>
                <a:lnTo>
                  <a:pt x="19698" y="743555"/>
                </a:lnTo>
                <a:lnTo>
                  <a:pt x="11690" y="792966"/>
                </a:lnTo>
                <a:lnTo>
                  <a:pt x="5960" y="842054"/>
                </a:lnTo>
                <a:lnTo>
                  <a:pt x="2264" y="890520"/>
                </a:lnTo>
                <a:lnTo>
                  <a:pt x="359" y="938066"/>
                </a:lnTo>
                <a:lnTo>
                  <a:pt x="0" y="984393"/>
                </a:lnTo>
                <a:lnTo>
                  <a:pt x="943" y="1029203"/>
                </a:lnTo>
                <a:lnTo>
                  <a:pt x="2946" y="1072198"/>
                </a:lnTo>
                <a:lnTo>
                  <a:pt x="5763" y="1113079"/>
                </a:lnTo>
                <a:lnTo>
                  <a:pt x="9152" y="1151549"/>
                </a:lnTo>
                <a:lnTo>
                  <a:pt x="16669" y="1220060"/>
                </a:lnTo>
                <a:lnTo>
                  <a:pt x="23545" y="1275345"/>
                </a:lnTo>
                <a:lnTo>
                  <a:pt x="26134" y="1297282"/>
                </a:lnTo>
                <a:lnTo>
                  <a:pt x="28990" y="1316447"/>
                </a:lnTo>
                <a:lnTo>
                  <a:pt x="33231" y="1334370"/>
                </a:lnTo>
                <a:lnTo>
                  <a:pt x="38910" y="1351349"/>
                </a:lnTo>
                <a:lnTo>
                  <a:pt x="46084" y="1367680"/>
                </a:lnTo>
                <a:lnTo>
                  <a:pt x="54808" y="1383663"/>
                </a:lnTo>
                <a:lnTo>
                  <a:pt x="65138" y="1399594"/>
                </a:lnTo>
                <a:lnTo>
                  <a:pt x="77129" y="1415771"/>
                </a:lnTo>
                <a:lnTo>
                  <a:pt x="90837" y="1432492"/>
                </a:lnTo>
                <a:lnTo>
                  <a:pt x="106317" y="1450054"/>
                </a:lnTo>
                <a:lnTo>
                  <a:pt x="123624" y="1468755"/>
                </a:lnTo>
                <a:lnTo>
                  <a:pt x="142815" y="1488894"/>
                </a:lnTo>
                <a:lnTo>
                  <a:pt x="163944" y="1510767"/>
                </a:lnTo>
                <a:lnTo>
                  <a:pt x="187067" y="1534672"/>
                </a:lnTo>
                <a:lnTo>
                  <a:pt x="212240" y="1560907"/>
                </a:lnTo>
                <a:lnTo>
                  <a:pt x="239517" y="1589770"/>
                </a:lnTo>
                <a:lnTo>
                  <a:pt x="268956" y="1621558"/>
                </a:lnTo>
                <a:lnTo>
                  <a:pt x="300610" y="1656569"/>
                </a:lnTo>
                <a:lnTo>
                  <a:pt x="334536" y="1695100"/>
                </a:lnTo>
                <a:lnTo>
                  <a:pt x="370789" y="1737450"/>
                </a:lnTo>
                <a:lnTo>
                  <a:pt x="409425" y="1783916"/>
                </a:lnTo>
                <a:lnTo>
                  <a:pt x="450449" y="1829501"/>
                </a:lnTo>
                <a:lnTo>
                  <a:pt x="493685" y="1869239"/>
                </a:lnTo>
                <a:lnTo>
                  <a:pt x="538911" y="1903472"/>
                </a:lnTo>
                <a:lnTo>
                  <a:pt x="585907" y="1932544"/>
                </a:lnTo>
                <a:lnTo>
                  <a:pt x="634452" y="1956798"/>
                </a:lnTo>
                <a:lnTo>
                  <a:pt x="684324" y="1976575"/>
                </a:lnTo>
                <a:lnTo>
                  <a:pt x="735305" y="1992220"/>
                </a:lnTo>
                <a:lnTo>
                  <a:pt x="787172" y="2004074"/>
                </a:lnTo>
                <a:lnTo>
                  <a:pt x="839705" y="2012482"/>
                </a:lnTo>
                <a:lnTo>
                  <a:pt x="892683" y="2017785"/>
                </a:lnTo>
                <a:lnTo>
                  <a:pt x="945885" y="2020326"/>
                </a:lnTo>
                <a:lnTo>
                  <a:pt x="999091" y="2020449"/>
                </a:lnTo>
                <a:lnTo>
                  <a:pt x="1052080" y="2018495"/>
                </a:lnTo>
                <a:close/>
              </a:path>
            </a:pathLst>
          </a:custGeom>
          <a:solidFill>
            <a:srgbClr val="2B91D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12"/>
          <p:cNvSpPr txBox="1"/>
          <p:nvPr/>
        </p:nvSpPr>
        <p:spPr>
          <a:xfrm>
            <a:off x="980147" y="162090"/>
            <a:ext cx="3411621" cy="7643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37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Products</a:t>
            </a:r>
            <a:endParaRPr sz="5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7" name="Google Shape;377;p12"/>
          <p:cNvSpPr txBox="1"/>
          <p:nvPr/>
        </p:nvSpPr>
        <p:spPr>
          <a:xfrm>
            <a:off x="4469721" y="162090"/>
            <a:ext cx="1974569" cy="7643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37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page</a:t>
            </a:r>
            <a:endParaRPr sz="5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8" name="Google Shape;378;p12"/>
          <p:cNvSpPr txBox="1"/>
          <p:nvPr/>
        </p:nvSpPr>
        <p:spPr>
          <a:xfrm>
            <a:off x="4601037" y="1502121"/>
            <a:ext cx="1075527" cy="457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3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Here</a:t>
            </a:r>
            <a:endParaRPr sz="3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9" name="Google Shape;379;p12"/>
          <p:cNvSpPr txBox="1"/>
          <p:nvPr/>
        </p:nvSpPr>
        <p:spPr>
          <a:xfrm>
            <a:off x="5698544" y="1502121"/>
            <a:ext cx="838360" cy="457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3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</a:t>
            </a:r>
            <a:endParaRPr sz="3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0" name="Google Shape;380;p12"/>
          <p:cNvSpPr txBox="1"/>
          <p:nvPr/>
        </p:nvSpPr>
        <p:spPr>
          <a:xfrm>
            <a:off x="6558882" y="1502121"/>
            <a:ext cx="806527" cy="457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3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</a:t>
            </a:r>
            <a:endParaRPr sz="3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1" name="Google Shape;381;p12"/>
          <p:cNvSpPr txBox="1"/>
          <p:nvPr/>
        </p:nvSpPr>
        <p:spPr>
          <a:xfrm>
            <a:off x="7387388" y="1502121"/>
            <a:ext cx="783969" cy="457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3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see</a:t>
            </a:r>
            <a:endParaRPr sz="3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2" name="Google Shape;382;p12"/>
          <p:cNvSpPr txBox="1"/>
          <p:nvPr/>
        </p:nvSpPr>
        <p:spPr>
          <a:xfrm>
            <a:off x="8193336" y="1502121"/>
            <a:ext cx="555018" cy="457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3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</a:t>
            </a:r>
            <a:endParaRPr sz="3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3" name="Google Shape;383;p12"/>
          <p:cNvSpPr txBox="1"/>
          <p:nvPr/>
        </p:nvSpPr>
        <p:spPr>
          <a:xfrm>
            <a:off x="8770339" y="1502121"/>
            <a:ext cx="756352" cy="457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3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</a:t>
            </a:r>
            <a:endParaRPr sz="3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4" name="Google Shape;384;p12"/>
          <p:cNvSpPr txBox="1"/>
          <p:nvPr/>
        </p:nvSpPr>
        <p:spPr>
          <a:xfrm>
            <a:off x="9548670" y="1502121"/>
            <a:ext cx="1897708" cy="457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3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products</a:t>
            </a:r>
            <a:endParaRPr sz="3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5" name="Google Shape;385;p12"/>
          <p:cNvSpPr txBox="1"/>
          <p:nvPr/>
        </p:nvSpPr>
        <p:spPr>
          <a:xfrm>
            <a:off x="11468359" y="1502121"/>
            <a:ext cx="673080" cy="457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3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</a:t>
            </a:r>
            <a:endParaRPr sz="3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6" name="Google Shape;386;p12"/>
          <p:cNvSpPr txBox="1"/>
          <p:nvPr/>
        </p:nvSpPr>
        <p:spPr>
          <a:xfrm>
            <a:off x="12163417" y="1502121"/>
            <a:ext cx="1062035" cy="457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3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have</a:t>
            </a:r>
            <a:endParaRPr sz="3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7" name="Google Shape;387;p12"/>
          <p:cNvSpPr txBox="1"/>
          <p:nvPr/>
        </p:nvSpPr>
        <p:spPr>
          <a:xfrm>
            <a:off x="1304870" y="7535224"/>
            <a:ext cx="3147419" cy="457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3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 you can just</a:t>
            </a:r>
            <a:endParaRPr sz="3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8" name="Google Shape;388;p12"/>
          <p:cNvSpPr txBox="1"/>
          <p:nvPr/>
        </p:nvSpPr>
        <p:spPr>
          <a:xfrm>
            <a:off x="4474272" y="7535224"/>
            <a:ext cx="3701658" cy="457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3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 the products</a:t>
            </a:r>
            <a:endParaRPr sz="3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9" name="Google Shape;389;p12"/>
          <p:cNvSpPr txBox="1"/>
          <p:nvPr/>
        </p:nvSpPr>
        <p:spPr>
          <a:xfrm>
            <a:off x="8197911" y="7535224"/>
            <a:ext cx="499996" cy="457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3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</a:t>
            </a:r>
            <a:endParaRPr sz="3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0" name="Google Shape;390;p12"/>
          <p:cNvSpPr txBox="1"/>
          <p:nvPr/>
        </p:nvSpPr>
        <p:spPr>
          <a:xfrm>
            <a:off x="2888104" y="8135299"/>
            <a:ext cx="4226798" cy="457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3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your  favorite brands</a:t>
            </a:r>
            <a:endParaRPr sz="3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3"/>
          <p:cNvSpPr/>
          <p:nvPr/>
        </p:nvSpPr>
        <p:spPr>
          <a:xfrm>
            <a:off x="0" y="1"/>
            <a:ext cx="18287999" cy="10286999"/>
          </a:xfrm>
          <a:custGeom>
            <a:rect b="b" l="l" r="r" t="t"/>
            <a:pathLst>
              <a:path extrusionOk="0" h="10286999" w="18287999">
                <a:moveTo>
                  <a:pt x="18287999" y="0"/>
                </a:moveTo>
                <a:lnTo>
                  <a:pt x="0" y="0"/>
                </a:lnTo>
                <a:lnTo>
                  <a:pt x="0" y="10286998"/>
                </a:lnTo>
                <a:lnTo>
                  <a:pt x="18287999" y="10286998"/>
                </a:lnTo>
                <a:lnTo>
                  <a:pt x="18287999" y="0"/>
                </a:lnTo>
                <a:close/>
              </a:path>
            </a:pathLst>
          </a:custGeom>
          <a:solidFill>
            <a:srgbClr val="37C8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13"/>
          <p:cNvSpPr/>
          <p:nvPr/>
        </p:nvSpPr>
        <p:spPr>
          <a:xfrm>
            <a:off x="-1844562" y="-2186193"/>
            <a:ext cx="4477407" cy="5688199"/>
          </a:xfrm>
          <a:custGeom>
            <a:rect b="b" l="l" r="r" t="t"/>
            <a:pathLst>
              <a:path extrusionOk="0" h="5688199" w="4477407">
                <a:moveTo>
                  <a:pt x="2497137" y="5671875"/>
                </a:moveTo>
                <a:lnTo>
                  <a:pt x="2604266" y="5635722"/>
                </a:lnTo>
                <a:lnTo>
                  <a:pt x="2689276" y="5578686"/>
                </a:lnTo>
                <a:lnTo>
                  <a:pt x="2744589" y="5509357"/>
                </a:lnTo>
                <a:lnTo>
                  <a:pt x="2779588" y="5425490"/>
                </a:lnTo>
                <a:lnTo>
                  <a:pt x="2796598" y="5328650"/>
                </a:lnTo>
                <a:lnTo>
                  <a:pt x="2797943" y="5220397"/>
                </a:lnTo>
                <a:lnTo>
                  <a:pt x="2785950" y="5102296"/>
                </a:lnTo>
                <a:lnTo>
                  <a:pt x="2762944" y="4975908"/>
                </a:lnTo>
                <a:lnTo>
                  <a:pt x="2731249" y="4842797"/>
                </a:lnTo>
                <a:lnTo>
                  <a:pt x="2693192" y="4704525"/>
                </a:lnTo>
                <a:lnTo>
                  <a:pt x="2651097" y="4562655"/>
                </a:lnTo>
                <a:lnTo>
                  <a:pt x="2607289" y="4418749"/>
                </a:lnTo>
                <a:lnTo>
                  <a:pt x="2564095" y="4274370"/>
                </a:lnTo>
                <a:lnTo>
                  <a:pt x="2523838" y="4131082"/>
                </a:lnTo>
                <a:lnTo>
                  <a:pt x="2488845" y="3990446"/>
                </a:lnTo>
                <a:lnTo>
                  <a:pt x="2461440" y="3854025"/>
                </a:lnTo>
                <a:lnTo>
                  <a:pt x="2443950" y="3723382"/>
                </a:lnTo>
                <a:lnTo>
                  <a:pt x="2438699" y="3600080"/>
                </a:lnTo>
                <a:lnTo>
                  <a:pt x="2448012" y="3485681"/>
                </a:lnTo>
                <a:lnTo>
                  <a:pt x="2474214" y="3381748"/>
                </a:lnTo>
                <a:lnTo>
                  <a:pt x="2519632" y="3289844"/>
                </a:lnTo>
                <a:lnTo>
                  <a:pt x="2586590" y="3211531"/>
                </a:lnTo>
                <a:lnTo>
                  <a:pt x="2647806" y="3166016"/>
                </a:lnTo>
                <a:lnTo>
                  <a:pt x="2714244" y="3134123"/>
                </a:lnTo>
                <a:lnTo>
                  <a:pt x="2785360" y="3114351"/>
                </a:lnTo>
                <a:lnTo>
                  <a:pt x="2860611" y="3105196"/>
                </a:lnTo>
                <a:lnTo>
                  <a:pt x="2939453" y="3105156"/>
                </a:lnTo>
                <a:lnTo>
                  <a:pt x="3021340" y="3112728"/>
                </a:lnTo>
                <a:lnTo>
                  <a:pt x="3105730" y="3126408"/>
                </a:lnTo>
                <a:lnTo>
                  <a:pt x="3192077" y="3144695"/>
                </a:lnTo>
                <a:lnTo>
                  <a:pt x="3279838" y="3166085"/>
                </a:lnTo>
                <a:lnTo>
                  <a:pt x="3368469" y="3189075"/>
                </a:lnTo>
                <a:lnTo>
                  <a:pt x="3457425" y="3212162"/>
                </a:lnTo>
                <a:lnTo>
                  <a:pt x="3546163" y="3233844"/>
                </a:lnTo>
                <a:lnTo>
                  <a:pt x="3634138" y="3252617"/>
                </a:lnTo>
                <a:lnTo>
                  <a:pt x="3720806" y="3266980"/>
                </a:lnTo>
                <a:lnTo>
                  <a:pt x="3805622" y="3275428"/>
                </a:lnTo>
                <a:lnTo>
                  <a:pt x="3888044" y="3276459"/>
                </a:lnTo>
                <a:lnTo>
                  <a:pt x="3967526" y="3268570"/>
                </a:lnTo>
                <a:lnTo>
                  <a:pt x="4043525" y="3250259"/>
                </a:lnTo>
                <a:lnTo>
                  <a:pt x="4115496" y="3220022"/>
                </a:lnTo>
                <a:lnTo>
                  <a:pt x="4182895" y="3176356"/>
                </a:lnTo>
                <a:lnTo>
                  <a:pt x="4258897" y="3102184"/>
                </a:lnTo>
                <a:lnTo>
                  <a:pt x="4323805" y="3008711"/>
                </a:lnTo>
                <a:lnTo>
                  <a:pt x="4377489" y="2897887"/>
                </a:lnTo>
                <a:lnTo>
                  <a:pt x="4419821" y="2771661"/>
                </a:lnTo>
                <a:lnTo>
                  <a:pt x="4450670" y="2631984"/>
                </a:lnTo>
                <a:lnTo>
                  <a:pt x="4469909" y="2480805"/>
                </a:lnTo>
                <a:lnTo>
                  <a:pt x="4477407" y="2320073"/>
                </a:lnTo>
                <a:lnTo>
                  <a:pt x="4473931" y="2186194"/>
                </a:lnTo>
                <a:lnTo>
                  <a:pt x="1844562" y="2186194"/>
                </a:lnTo>
                <a:lnTo>
                  <a:pt x="1844562" y="5611035"/>
                </a:lnTo>
                <a:lnTo>
                  <a:pt x="1903806" y="5628745"/>
                </a:lnTo>
                <a:lnTo>
                  <a:pt x="2071222" y="5665579"/>
                </a:lnTo>
                <a:lnTo>
                  <a:pt x="2227796" y="5685748"/>
                </a:lnTo>
                <a:lnTo>
                  <a:pt x="2370707" y="5688199"/>
                </a:lnTo>
                <a:lnTo>
                  <a:pt x="2497137" y="56718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3"/>
          <p:cNvSpPr/>
          <p:nvPr/>
        </p:nvSpPr>
        <p:spPr>
          <a:xfrm>
            <a:off x="1627801" y="2968534"/>
            <a:ext cx="15030449" cy="695324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13"/>
          <p:cNvSpPr/>
          <p:nvPr/>
        </p:nvSpPr>
        <p:spPr>
          <a:xfrm>
            <a:off x="37252" y="-106678"/>
            <a:ext cx="8907570" cy="1575434"/>
          </a:xfrm>
          <a:custGeom>
            <a:rect b="b" l="l" r="r" t="t"/>
            <a:pathLst>
              <a:path extrusionOk="0" h="1575434" w="8907570">
                <a:moveTo>
                  <a:pt x="8401584" y="1573607"/>
                </a:moveTo>
                <a:lnTo>
                  <a:pt x="8445784" y="1568217"/>
                </a:lnTo>
                <a:lnTo>
                  <a:pt x="8488835" y="1559409"/>
                </a:lnTo>
                <a:lnTo>
                  <a:pt x="8530597" y="1547324"/>
                </a:lnTo>
                <a:lnTo>
                  <a:pt x="8570926" y="1532102"/>
                </a:lnTo>
                <a:lnTo>
                  <a:pt x="8609682" y="1513888"/>
                </a:lnTo>
                <a:lnTo>
                  <a:pt x="8646722" y="1492822"/>
                </a:lnTo>
                <a:lnTo>
                  <a:pt x="8681904" y="1469046"/>
                </a:lnTo>
                <a:lnTo>
                  <a:pt x="8715087" y="1442702"/>
                </a:lnTo>
                <a:lnTo>
                  <a:pt x="8746129" y="1413932"/>
                </a:lnTo>
                <a:lnTo>
                  <a:pt x="8774888" y="1382879"/>
                </a:lnTo>
                <a:lnTo>
                  <a:pt x="8801222" y="1349683"/>
                </a:lnTo>
                <a:lnTo>
                  <a:pt x="8824989" y="1314487"/>
                </a:lnTo>
                <a:lnTo>
                  <a:pt x="8846047" y="1277433"/>
                </a:lnTo>
                <a:lnTo>
                  <a:pt x="8864254" y="1238663"/>
                </a:lnTo>
                <a:lnTo>
                  <a:pt x="8879470" y="1198318"/>
                </a:lnTo>
                <a:lnTo>
                  <a:pt x="8891551" y="1156541"/>
                </a:lnTo>
                <a:lnTo>
                  <a:pt x="8900356" y="1113473"/>
                </a:lnTo>
                <a:lnTo>
                  <a:pt x="8905743" y="1069256"/>
                </a:lnTo>
                <a:lnTo>
                  <a:pt x="8907570" y="1024032"/>
                </a:lnTo>
                <a:lnTo>
                  <a:pt x="8907570" y="551402"/>
                </a:lnTo>
                <a:lnTo>
                  <a:pt x="8905743" y="506178"/>
                </a:lnTo>
                <a:lnTo>
                  <a:pt x="8900356" y="461961"/>
                </a:lnTo>
                <a:lnTo>
                  <a:pt x="8891551" y="418893"/>
                </a:lnTo>
                <a:lnTo>
                  <a:pt x="8879470" y="377116"/>
                </a:lnTo>
                <a:lnTo>
                  <a:pt x="8864254" y="336771"/>
                </a:lnTo>
                <a:lnTo>
                  <a:pt x="8846047" y="298001"/>
                </a:lnTo>
                <a:lnTo>
                  <a:pt x="8824989" y="260947"/>
                </a:lnTo>
                <a:lnTo>
                  <a:pt x="8801222" y="225751"/>
                </a:lnTo>
                <a:lnTo>
                  <a:pt x="8774888" y="192555"/>
                </a:lnTo>
                <a:lnTo>
                  <a:pt x="8746129" y="161501"/>
                </a:lnTo>
                <a:lnTo>
                  <a:pt x="8715087" y="132732"/>
                </a:lnTo>
                <a:lnTo>
                  <a:pt x="8682271" y="106679"/>
                </a:lnTo>
                <a:lnTo>
                  <a:pt x="225298" y="106679"/>
                </a:lnTo>
                <a:lnTo>
                  <a:pt x="192482" y="132732"/>
                </a:lnTo>
                <a:lnTo>
                  <a:pt x="161440" y="161501"/>
                </a:lnTo>
                <a:lnTo>
                  <a:pt x="132681" y="192555"/>
                </a:lnTo>
                <a:lnTo>
                  <a:pt x="106348" y="225751"/>
                </a:lnTo>
                <a:lnTo>
                  <a:pt x="82581" y="260947"/>
                </a:lnTo>
                <a:lnTo>
                  <a:pt x="61523" y="298001"/>
                </a:lnTo>
                <a:lnTo>
                  <a:pt x="43315" y="336771"/>
                </a:lnTo>
                <a:lnTo>
                  <a:pt x="28100" y="377116"/>
                </a:lnTo>
                <a:lnTo>
                  <a:pt x="16019" y="418893"/>
                </a:lnTo>
                <a:lnTo>
                  <a:pt x="7214" y="461961"/>
                </a:lnTo>
                <a:lnTo>
                  <a:pt x="1827" y="506178"/>
                </a:lnTo>
                <a:lnTo>
                  <a:pt x="0" y="551402"/>
                </a:lnTo>
                <a:lnTo>
                  <a:pt x="0" y="1024032"/>
                </a:lnTo>
                <a:lnTo>
                  <a:pt x="1827" y="1069256"/>
                </a:lnTo>
                <a:lnTo>
                  <a:pt x="7214" y="1113473"/>
                </a:lnTo>
                <a:lnTo>
                  <a:pt x="16019" y="1156541"/>
                </a:lnTo>
                <a:lnTo>
                  <a:pt x="28100" y="1198318"/>
                </a:lnTo>
                <a:lnTo>
                  <a:pt x="43315" y="1238663"/>
                </a:lnTo>
                <a:lnTo>
                  <a:pt x="61523" y="1277433"/>
                </a:lnTo>
                <a:lnTo>
                  <a:pt x="82581" y="1314487"/>
                </a:lnTo>
                <a:lnTo>
                  <a:pt x="106348" y="1349683"/>
                </a:lnTo>
                <a:lnTo>
                  <a:pt x="132681" y="1382879"/>
                </a:lnTo>
                <a:lnTo>
                  <a:pt x="161440" y="1413932"/>
                </a:lnTo>
                <a:lnTo>
                  <a:pt x="192482" y="1442702"/>
                </a:lnTo>
                <a:lnTo>
                  <a:pt x="225665" y="1469046"/>
                </a:lnTo>
                <a:lnTo>
                  <a:pt x="260847" y="1492822"/>
                </a:lnTo>
                <a:lnTo>
                  <a:pt x="297887" y="1513888"/>
                </a:lnTo>
                <a:lnTo>
                  <a:pt x="336643" y="1532102"/>
                </a:lnTo>
                <a:lnTo>
                  <a:pt x="376972" y="1547324"/>
                </a:lnTo>
                <a:lnTo>
                  <a:pt x="418734" y="1559409"/>
                </a:lnTo>
                <a:lnTo>
                  <a:pt x="461785" y="1568217"/>
                </a:lnTo>
                <a:lnTo>
                  <a:pt x="505985" y="1573607"/>
                </a:lnTo>
                <a:lnTo>
                  <a:pt x="551192" y="1575434"/>
                </a:lnTo>
                <a:lnTo>
                  <a:pt x="8356377" y="1575434"/>
                </a:lnTo>
                <a:lnTo>
                  <a:pt x="8401584" y="15736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3"/>
          <p:cNvSpPr/>
          <p:nvPr/>
        </p:nvSpPr>
        <p:spPr>
          <a:xfrm>
            <a:off x="402124" y="1940399"/>
            <a:ext cx="17480029" cy="615568"/>
          </a:xfrm>
          <a:custGeom>
            <a:rect b="b" l="l" r="r" t="t"/>
            <a:pathLst>
              <a:path extrusionOk="0" h="615568" w="17480029">
                <a:moveTo>
                  <a:pt x="246177" y="0"/>
                </a:moveTo>
                <a:lnTo>
                  <a:pt x="17233851" y="0"/>
                </a:lnTo>
                <a:lnTo>
                  <a:pt x="17254042" y="816"/>
                </a:lnTo>
                <a:lnTo>
                  <a:pt x="17293011" y="7156"/>
                </a:lnTo>
                <a:lnTo>
                  <a:pt x="17329675" y="19349"/>
                </a:lnTo>
                <a:lnTo>
                  <a:pt x="17363527" y="36890"/>
                </a:lnTo>
                <a:lnTo>
                  <a:pt x="17407925" y="72118"/>
                </a:lnTo>
                <a:lnTo>
                  <a:pt x="17443146" y="116525"/>
                </a:lnTo>
                <a:lnTo>
                  <a:pt x="17460683" y="150384"/>
                </a:lnTo>
                <a:lnTo>
                  <a:pt x="17472874" y="187056"/>
                </a:lnTo>
                <a:lnTo>
                  <a:pt x="17479213" y="226033"/>
                </a:lnTo>
                <a:lnTo>
                  <a:pt x="17480029" y="246227"/>
                </a:lnTo>
                <a:lnTo>
                  <a:pt x="17480029" y="369341"/>
                </a:lnTo>
                <a:lnTo>
                  <a:pt x="17476807" y="409280"/>
                </a:lnTo>
                <a:lnTo>
                  <a:pt x="17467479" y="447168"/>
                </a:lnTo>
                <a:lnTo>
                  <a:pt x="17452551" y="482497"/>
                </a:lnTo>
                <a:lnTo>
                  <a:pt x="17420770" y="529583"/>
                </a:lnTo>
                <a:lnTo>
                  <a:pt x="17379241" y="568061"/>
                </a:lnTo>
                <a:lnTo>
                  <a:pt x="17329675" y="596219"/>
                </a:lnTo>
                <a:lnTo>
                  <a:pt x="17293011" y="608412"/>
                </a:lnTo>
                <a:lnTo>
                  <a:pt x="17254042" y="614752"/>
                </a:lnTo>
                <a:lnTo>
                  <a:pt x="17233851" y="615568"/>
                </a:lnTo>
                <a:lnTo>
                  <a:pt x="246177" y="615568"/>
                </a:lnTo>
                <a:lnTo>
                  <a:pt x="206245" y="612346"/>
                </a:lnTo>
                <a:lnTo>
                  <a:pt x="168366" y="603016"/>
                </a:lnTo>
                <a:lnTo>
                  <a:pt x="133044" y="588085"/>
                </a:lnTo>
                <a:lnTo>
                  <a:pt x="85967" y="556297"/>
                </a:lnTo>
                <a:lnTo>
                  <a:pt x="47497" y="514760"/>
                </a:lnTo>
                <a:lnTo>
                  <a:pt x="19345" y="465184"/>
                </a:lnTo>
                <a:lnTo>
                  <a:pt x="7154" y="428512"/>
                </a:lnTo>
                <a:lnTo>
                  <a:pt x="816" y="389535"/>
                </a:lnTo>
                <a:lnTo>
                  <a:pt x="0" y="369341"/>
                </a:lnTo>
                <a:lnTo>
                  <a:pt x="0" y="246227"/>
                </a:lnTo>
                <a:lnTo>
                  <a:pt x="3222" y="206288"/>
                </a:lnTo>
                <a:lnTo>
                  <a:pt x="12550" y="168400"/>
                </a:lnTo>
                <a:lnTo>
                  <a:pt x="27477" y="133071"/>
                </a:lnTo>
                <a:lnTo>
                  <a:pt x="59259" y="85985"/>
                </a:lnTo>
                <a:lnTo>
                  <a:pt x="100788" y="47507"/>
                </a:lnTo>
                <a:lnTo>
                  <a:pt x="150353" y="19349"/>
                </a:lnTo>
                <a:lnTo>
                  <a:pt x="187017" y="7156"/>
                </a:lnTo>
                <a:lnTo>
                  <a:pt x="225986" y="816"/>
                </a:lnTo>
                <a:lnTo>
                  <a:pt x="24617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13"/>
          <p:cNvSpPr/>
          <p:nvPr/>
        </p:nvSpPr>
        <p:spPr>
          <a:xfrm>
            <a:off x="16796406" y="6985727"/>
            <a:ext cx="4993820" cy="3964652"/>
          </a:xfrm>
          <a:custGeom>
            <a:rect b="b" l="l" r="r" t="t"/>
            <a:pathLst>
              <a:path extrusionOk="0" h="3964652" w="4993820">
                <a:moveTo>
                  <a:pt x="1491592" y="36294"/>
                </a:moveTo>
                <a:lnTo>
                  <a:pt x="1415727" y="59617"/>
                </a:lnTo>
                <a:lnTo>
                  <a:pt x="1368215" y="77486"/>
                </a:lnTo>
                <a:lnTo>
                  <a:pt x="1320837" y="97693"/>
                </a:lnTo>
                <a:lnTo>
                  <a:pt x="1273593" y="120237"/>
                </a:lnTo>
                <a:lnTo>
                  <a:pt x="1226482" y="145120"/>
                </a:lnTo>
                <a:lnTo>
                  <a:pt x="1179505" y="172340"/>
                </a:lnTo>
                <a:lnTo>
                  <a:pt x="1132662" y="201899"/>
                </a:lnTo>
                <a:lnTo>
                  <a:pt x="1087856" y="233194"/>
                </a:lnTo>
                <a:lnTo>
                  <a:pt x="1046994" y="265625"/>
                </a:lnTo>
                <a:lnTo>
                  <a:pt x="1010073" y="299191"/>
                </a:lnTo>
                <a:lnTo>
                  <a:pt x="977096" y="333893"/>
                </a:lnTo>
                <a:lnTo>
                  <a:pt x="948061" y="369730"/>
                </a:lnTo>
                <a:lnTo>
                  <a:pt x="922969" y="406703"/>
                </a:lnTo>
                <a:lnTo>
                  <a:pt x="901819" y="444812"/>
                </a:lnTo>
                <a:lnTo>
                  <a:pt x="884612" y="484056"/>
                </a:lnTo>
                <a:lnTo>
                  <a:pt x="871347" y="524436"/>
                </a:lnTo>
                <a:lnTo>
                  <a:pt x="862025" y="565952"/>
                </a:lnTo>
                <a:lnTo>
                  <a:pt x="856646" y="608603"/>
                </a:lnTo>
                <a:lnTo>
                  <a:pt x="855209" y="652389"/>
                </a:lnTo>
                <a:lnTo>
                  <a:pt x="857715" y="697311"/>
                </a:lnTo>
                <a:lnTo>
                  <a:pt x="864164" y="743369"/>
                </a:lnTo>
                <a:lnTo>
                  <a:pt x="874555" y="790562"/>
                </a:lnTo>
                <a:lnTo>
                  <a:pt x="888889" y="838891"/>
                </a:lnTo>
                <a:lnTo>
                  <a:pt x="907165" y="888355"/>
                </a:lnTo>
                <a:lnTo>
                  <a:pt x="929384" y="938955"/>
                </a:lnTo>
                <a:lnTo>
                  <a:pt x="955545" y="990691"/>
                </a:lnTo>
                <a:lnTo>
                  <a:pt x="985649" y="1043562"/>
                </a:lnTo>
                <a:lnTo>
                  <a:pt x="1014734" y="1098020"/>
                </a:lnTo>
                <a:lnTo>
                  <a:pt x="1037839" y="1154515"/>
                </a:lnTo>
                <a:lnTo>
                  <a:pt x="1054962" y="1213047"/>
                </a:lnTo>
                <a:lnTo>
                  <a:pt x="1066105" y="1273617"/>
                </a:lnTo>
                <a:lnTo>
                  <a:pt x="1071267" y="1336224"/>
                </a:lnTo>
                <a:lnTo>
                  <a:pt x="1070449" y="1400868"/>
                </a:lnTo>
                <a:lnTo>
                  <a:pt x="1063649" y="1467550"/>
                </a:lnTo>
                <a:lnTo>
                  <a:pt x="1050869" y="1536269"/>
                </a:lnTo>
                <a:lnTo>
                  <a:pt x="1032109" y="1607026"/>
                </a:lnTo>
                <a:lnTo>
                  <a:pt x="1007367" y="1679820"/>
                </a:lnTo>
                <a:lnTo>
                  <a:pt x="976645" y="1754651"/>
                </a:lnTo>
                <a:lnTo>
                  <a:pt x="939942" y="1831520"/>
                </a:lnTo>
                <a:lnTo>
                  <a:pt x="897258" y="1910425"/>
                </a:lnTo>
                <a:lnTo>
                  <a:pt x="848594" y="1991369"/>
                </a:lnTo>
                <a:lnTo>
                  <a:pt x="793949" y="2074350"/>
                </a:lnTo>
                <a:lnTo>
                  <a:pt x="733323" y="2159368"/>
                </a:lnTo>
                <a:lnTo>
                  <a:pt x="666716" y="2246423"/>
                </a:lnTo>
                <a:lnTo>
                  <a:pt x="594129" y="2335516"/>
                </a:lnTo>
                <a:lnTo>
                  <a:pt x="515561" y="2426646"/>
                </a:lnTo>
                <a:lnTo>
                  <a:pt x="431012" y="2519813"/>
                </a:lnTo>
                <a:lnTo>
                  <a:pt x="347917" y="2612330"/>
                </a:lnTo>
                <a:lnTo>
                  <a:pt x="273709" y="2701506"/>
                </a:lnTo>
                <a:lnTo>
                  <a:pt x="208389" y="2787342"/>
                </a:lnTo>
                <a:lnTo>
                  <a:pt x="151957" y="2869838"/>
                </a:lnTo>
                <a:lnTo>
                  <a:pt x="104412" y="2948995"/>
                </a:lnTo>
                <a:lnTo>
                  <a:pt x="65754" y="3024811"/>
                </a:lnTo>
                <a:lnTo>
                  <a:pt x="35984" y="3097288"/>
                </a:lnTo>
                <a:lnTo>
                  <a:pt x="15102" y="3166425"/>
                </a:lnTo>
                <a:lnTo>
                  <a:pt x="3107" y="3232221"/>
                </a:lnTo>
                <a:lnTo>
                  <a:pt x="0" y="3294678"/>
                </a:lnTo>
                <a:lnTo>
                  <a:pt x="644" y="3301272"/>
                </a:lnTo>
                <a:lnTo>
                  <a:pt x="1491592" y="3301272"/>
                </a:lnTo>
                <a:lnTo>
                  <a:pt x="1491592" y="36294"/>
                </a:lnTo>
                <a:close/>
              </a:path>
            </a:pathLst>
          </a:custGeom>
          <a:solidFill>
            <a:srgbClr val="2B91D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13"/>
          <p:cNvSpPr txBox="1"/>
          <p:nvPr/>
        </p:nvSpPr>
        <p:spPr>
          <a:xfrm>
            <a:off x="161726" y="186415"/>
            <a:ext cx="4684263" cy="1168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2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</a:t>
            </a:r>
            <a:endParaRPr sz="9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2" name="Google Shape;402;p13"/>
          <p:cNvSpPr txBox="1"/>
          <p:nvPr/>
        </p:nvSpPr>
        <p:spPr>
          <a:xfrm>
            <a:off x="4980609" y="186415"/>
            <a:ext cx="4014465" cy="1168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2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details</a:t>
            </a:r>
            <a:endParaRPr sz="9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3" name="Google Shape;403;p13"/>
          <p:cNvSpPr txBox="1"/>
          <p:nvPr/>
        </p:nvSpPr>
        <p:spPr>
          <a:xfrm>
            <a:off x="424110" y="2063288"/>
            <a:ext cx="17504595" cy="457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3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page will display the information that customers need to know about the product</a:t>
            </a:r>
            <a:endParaRPr sz="3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4"/>
          <p:cNvSpPr/>
          <p:nvPr/>
        </p:nvSpPr>
        <p:spPr>
          <a:xfrm>
            <a:off x="5200649" y="0"/>
            <a:ext cx="13087349" cy="10286999"/>
          </a:xfrm>
          <a:custGeom>
            <a:rect b="b" l="l" r="r" t="t"/>
            <a:pathLst>
              <a:path extrusionOk="0" h="10286999" w="13087349">
                <a:moveTo>
                  <a:pt x="0" y="0"/>
                </a:moveTo>
                <a:lnTo>
                  <a:pt x="13087349" y="0"/>
                </a:lnTo>
                <a:lnTo>
                  <a:pt x="1308734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9496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14"/>
          <p:cNvSpPr/>
          <p:nvPr/>
        </p:nvSpPr>
        <p:spPr>
          <a:xfrm>
            <a:off x="-514349" y="-319110"/>
            <a:ext cx="5714999" cy="10924918"/>
          </a:xfrm>
          <a:custGeom>
            <a:rect b="b" l="l" r="r" t="t"/>
            <a:pathLst>
              <a:path extrusionOk="0" h="10924918" w="5714999">
                <a:moveTo>
                  <a:pt x="5714999" y="319111"/>
                </a:moveTo>
                <a:lnTo>
                  <a:pt x="514349" y="319111"/>
                </a:lnTo>
                <a:lnTo>
                  <a:pt x="514349" y="10606110"/>
                </a:lnTo>
                <a:lnTo>
                  <a:pt x="5714999" y="10606110"/>
                </a:lnTo>
                <a:lnTo>
                  <a:pt x="5714999" y="3191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4"/>
          <p:cNvSpPr/>
          <p:nvPr/>
        </p:nvSpPr>
        <p:spPr>
          <a:xfrm>
            <a:off x="9750953" y="6450062"/>
            <a:ext cx="8410613" cy="0"/>
          </a:xfrm>
          <a:custGeom>
            <a:rect b="b" l="l" r="r" t="t"/>
            <a:pathLst>
              <a:path extrusionOk="0" h="120000" w="8410613">
                <a:moveTo>
                  <a:pt x="0" y="0"/>
                </a:moveTo>
                <a:lnTo>
                  <a:pt x="8410613" y="0"/>
                </a:lnTo>
              </a:path>
            </a:pathLst>
          </a:custGeom>
          <a:noFill/>
          <a:ln cap="flat" cmpd="sng" w="57125">
            <a:solidFill>
              <a:srgbClr val="D3A8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4"/>
          <p:cNvSpPr/>
          <p:nvPr/>
        </p:nvSpPr>
        <p:spPr>
          <a:xfrm>
            <a:off x="1415396" y="2346579"/>
            <a:ext cx="15459074" cy="717232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4"/>
          <p:cNvSpPr/>
          <p:nvPr/>
        </p:nvSpPr>
        <p:spPr>
          <a:xfrm>
            <a:off x="-380447" y="-248003"/>
            <a:ext cx="10190496" cy="1895474"/>
          </a:xfrm>
          <a:custGeom>
            <a:rect b="b" l="l" r="r" t="t"/>
            <a:pathLst>
              <a:path extrusionOk="0" h="1895474" w="10190496">
                <a:moveTo>
                  <a:pt x="9755272" y="1893904"/>
                </a:moveTo>
                <a:lnTo>
                  <a:pt x="9793291" y="1889272"/>
                </a:lnTo>
                <a:lnTo>
                  <a:pt x="9866243" y="1871316"/>
                </a:lnTo>
                <a:lnTo>
                  <a:pt x="9934268" y="1842582"/>
                </a:lnTo>
                <a:lnTo>
                  <a:pt x="9996390" y="1804045"/>
                </a:lnTo>
                <a:lnTo>
                  <a:pt x="10051633" y="1756681"/>
                </a:lnTo>
                <a:lnTo>
                  <a:pt x="10099021" y="1701466"/>
                </a:lnTo>
                <a:lnTo>
                  <a:pt x="10137577" y="1639376"/>
                </a:lnTo>
                <a:lnTo>
                  <a:pt x="10166326" y="1571385"/>
                </a:lnTo>
                <a:lnTo>
                  <a:pt x="10184291" y="1498470"/>
                </a:lnTo>
                <a:lnTo>
                  <a:pt x="10188924" y="1460470"/>
                </a:lnTo>
                <a:lnTo>
                  <a:pt x="10190496" y="1421606"/>
                </a:lnTo>
                <a:lnTo>
                  <a:pt x="10190496" y="473868"/>
                </a:lnTo>
                <a:lnTo>
                  <a:pt x="10188924" y="435004"/>
                </a:lnTo>
                <a:lnTo>
                  <a:pt x="10184291" y="397004"/>
                </a:lnTo>
                <a:lnTo>
                  <a:pt x="10166326" y="324089"/>
                </a:lnTo>
                <a:lnTo>
                  <a:pt x="10137577" y="256098"/>
                </a:lnTo>
                <a:lnTo>
                  <a:pt x="10132973" y="248004"/>
                </a:lnTo>
                <a:lnTo>
                  <a:pt x="380447" y="248004"/>
                </a:lnTo>
                <a:lnTo>
                  <a:pt x="380447" y="1885847"/>
                </a:lnTo>
                <a:lnTo>
                  <a:pt x="397205" y="1889272"/>
                </a:lnTo>
                <a:lnTo>
                  <a:pt x="435223" y="1893904"/>
                </a:lnTo>
                <a:lnTo>
                  <a:pt x="474108" y="1895474"/>
                </a:lnTo>
                <a:lnTo>
                  <a:pt x="9716388" y="1895474"/>
                </a:lnTo>
                <a:lnTo>
                  <a:pt x="9755272" y="1893904"/>
                </a:lnTo>
                <a:close/>
              </a:path>
            </a:pathLst>
          </a:custGeom>
          <a:solidFill>
            <a:srgbClr val="37C8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4"/>
          <p:cNvSpPr/>
          <p:nvPr/>
        </p:nvSpPr>
        <p:spPr>
          <a:xfrm>
            <a:off x="17504572" y="216398"/>
            <a:ext cx="629499" cy="657197"/>
          </a:xfrm>
          <a:custGeom>
            <a:rect b="b" l="l" r="r" t="t"/>
            <a:pathLst>
              <a:path extrusionOk="0" h="657197" w="629499">
                <a:moveTo>
                  <a:pt x="47191" y="183031"/>
                </a:moveTo>
                <a:lnTo>
                  <a:pt x="59293" y="161745"/>
                </a:lnTo>
                <a:lnTo>
                  <a:pt x="72951" y="141526"/>
                </a:lnTo>
                <a:lnTo>
                  <a:pt x="88085" y="122456"/>
                </a:lnTo>
                <a:lnTo>
                  <a:pt x="104612" y="104617"/>
                </a:lnTo>
                <a:lnTo>
                  <a:pt x="122451" y="88089"/>
                </a:lnTo>
                <a:lnTo>
                  <a:pt x="141520" y="72955"/>
                </a:lnTo>
                <a:lnTo>
                  <a:pt x="161739" y="59297"/>
                </a:lnTo>
                <a:lnTo>
                  <a:pt x="183025" y="47195"/>
                </a:lnTo>
                <a:lnTo>
                  <a:pt x="205297" y="36731"/>
                </a:lnTo>
                <a:lnTo>
                  <a:pt x="228473" y="27986"/>
                </a:lnTo>
                <a:lnTo>
                  <a:pt x="252473" y="21043"/>
                </a:lnTo>
                <a:lnTo>
                  <a:pt x="277213" y="15983"/>
                </a:lnTo>
                <a:lnTo>
                  <a:pt x="302614" y="12887"/>
                </a:lnTo>
                <a:lnTo>
                  <a:pt x="328593" y="11837"/>
                </a:lnTo>
                <a:lnTo>
                  <a:pt x="355544" y="1089"/>
                </a:lnTo>
                <a:lnTo>
                  <a:pt x="329121" y="21"/>
                </a:lnTo>
                <a:lnTo>
                  <a:pt x="328065" y="21"/>
                </a:lnTo>
                <a:lnTo>
                  <a:pt x="301643" y="1089"/>
                </a:lnTo>
                <a:lnTo>
                  <a:pt x="275292" y="4300"/>
                </a:lnTo>
                <a:lnTo>
                  <a:pt x="249627" y="9549"/>
                </a:lnTo>
                <a:lnTo>
                  <a:pt x="224731" y="16751"/>
                </a:lnTo>
                <a:lnTo>
                  <a:pt x="200688" y="25822"/>
                </a:lnTo>
                <a:lnTo>
                  <a:pt x="177584" y="36676"/>
                </a:lnTo>
                <a:lnTo>
                  <a:pt x="155502" y="49230"/>
                </a:lnTo>
                <a:lnTo>
                  <a:pt x="134528" y="63399"/>
                </a:lnTo>
                <a:lnTo>
                  <a:pt x="114746" y="79098"/>
                </a:lnTo>
                <a:lnTo>
                  <a:pt x="96241" y="96243"/>
                </a:lnTo>
                <a:lnTo>
                  <a:pt x="79097" y="114748"/>
                </a:lnTo>
                <a:lnTo>
                  <a:pt x="63398" y="134531"/>
                </a:lnTo>
                <a:lnTo>
                  <a:pt x="49229" y="155505"/>
                </a:lnTo>
                <a:lnTo>
                  <a:pt x="36727" y="205303"/>
                </a:lnTo>
                <a:lnTo>
                  <a:pt x="47191" y="183031"/>
                </a:lnTo>
                <a:close/>
              </a:path>
              <a:path extrusionOk="0" h="657197" w="629499">
                <a:moveTo>
                  <a:pt x="361797" y="347956"/>
                </a:moveTo>
                <a:lnTo>
                  <a:pt x="374121" y="340294"/>
                </a:lnTo>
                <a:lnTo>
                  <a:pt x="447357" y="294818"/>
                </a:lnTo>
                <a:lnTo>
                  <a:pt x="486092" y="319832"/>
                </a:lnTo>
                <a:lnTo>
                  <a:pt x="486092" y="182407"/>
                </a:lnTo>
                <a:lnTo>
                  <a:pt x="374121" y="106618"/>
                </a:lnTo>
                <a:lnTo>
                  <a:pt x="251828" y="182407"/>
                </a:lnTo>
                <a:lnTo>
                  <a:pt x="251828" y="270719"/>
                </a:lnTo>
                <a:lnTo>
                  <a:pt x="271361" y="283939"/>
                </a:lnTo>
                <a:lnTo>
                  <a:pt x="271361" y="193277"/>
                </a:lnTo>
                <a:lnTo>
                  <a:pt x="354591" y="141699"/>
                </a:lnTo>
                <a:lnTo>
                  <a:pt x="354591" y="352424"/>
                </a:lnTo>
                <a:lnTo>
                  <a:pt x="361797" y="347956"/>
                </a:lnTo>
                <a:close/>
              </a:path>
              <a:path extrusionOk="0" h="657197" w="629499">
                <a:moveTo>
                  <a:pt x="159708" y="543629"/>
                </a:moveTo>
                <a:lnTo>
                  <a:pt x="149901" y="535541"/>
                </a:lnTo>
                <a:lnTo>
                  <a:pt x="140482" y="527013"/>
                </a:lnTo>
                <a:lnTo>
                  <a:pt x="139182" y="525772"/>
                </a:lnTo>
                <a:lnTo>
                  <a:pt x="132770" y="557069"/>
                </a:lnTo>
                <a:lnTo>
                  <a:pt x="150885" y="571445"/>
                </a:lnTo>
                <a:lnTo>
                  <a:pt x="170092" y="584420"/>
                </a:lnTo>
                <a:lnTo>
                  <a:pt x="159708" y="543629"/>
                </a:lnTo>
                <a:close/>
              </a:path>
              <a:path extrusionOk="0" h="657197" w="629499">
                <a:moveTo>
                  <a:pt x="353274" y="628505"/>
                </a:moveTo>
                <a:lnTo>
                  <a:pt x="377404" y="625564"/>
                </a:lnTo>
                <a:lnTo>
                  <a:pt x="384372" y="596372"/>
                </a:lnTo>
                <a:lnTo>
                  <a:pt x="371703" y="598690"/>
                </a:lnTo>
                <a:lnTo>
                  <a:pt x="369456" y="599036"/>
                </a:lnTo>
                <a:lnTo>
                  <a:pt x="369456" y="373006"/>
                </a:lnTo>
                <a:lnTo>
                  <a:pt x="354591" y="364729"/>
                </a:lnTo>
                <a:lnTo>
                  <a:pt x="354591" y="600826"/>
                </a:lnTo>
                <a:lnTo>
                  <a:pt x="341985" y="601743"/>
                </a:lnTo>
                <a:lnTo>
                  <a:pt x="329228" y="602085"/>
                </a:lnTo>
                <a:lnTo>
                  <a:pt x="328596" y="602086"/>
                </a:lnTo>
                <a:lnTo>
                  <a:pt x="315833" y="601774"/>
                </a:lnTo>
                <a:lnTo>
                  <a:pt x="303218" y="600884"/>
                </a:lnTo>
                <a:lnTo>
                  <a:pt x="302595" y="600826"/>
                </a:lnTo>
                <a:lnTo>
                  <a:pt x="302595" y="318321"/>
                </a:lnTo>
                <a:lnTo>
                  <a:pt x="217387" y="260644"/>
                </a:lnTo>
                <a:lnTo>
                  <a:pt x="124322" y="318321"/>
                </a:lnTo>
                <a:lnTo>
                  <a:pt x="124322" y="510377"/>
                </a:lnTo>
                <a:lnTo>
                  <a:pt x="116112" y="500717"/>
                </a:lnTo>
                <a:lnTo>
                  <a:pt x="108347" y="490681"/>
                </a:lnTo>
                <a:lnTo>
                  <a:pt x="101045" y="480283"/>
                </a:lnTo>
                <a:lnTo>
                  <a:pt x="94221" y="469539"/>
                </a:lnTo>
                <a:lnTo>
                  <a:pt x="87890" y="458465"/>
                </a:lnTo>
                <a:lnTo>
                  <a:pt x="82067" y="447075"/>
                </a:lnTo>
                <a:lnTo>
                  <a:pt x="76769" y="435385"/>
                </a:lnTo>
                <a:lnTo>
                  <a:pt x="72011" y="423410"/>
                </a:lnTo>
                <a:lnTo>
                  <a:pt x="67809" y="411166"/>
                </a:lnTo>
                <a:lnTo>
                  <a:pt x="64178" y="398668"/>
                </a:lnTo>
                <a:lnTo>
                  <a:pt x="61134" y="385932"/>
                </a:lnTo>
                <a:lnTo>
                  <a:pt x="58693" y="372972"/>
                </a:lnTo>
                <a:lnTo>
                  <a:pt x="56869" y="359805"/>
                </a:lnTo>
                <a:lnTo>
                  <a:pt x="55679" y="346445"/>
                </a:lnTo>
                <a:lnTo>
                  <a:pt x="55139" y="332908"/>
                </a:lnTo>
                <a:lnTo>
                  <a:pt x="55105" y="328598"/>
                </a:lnTo>
                <a:lnTo>
                  <a:pt x="51338" y="211473"/>
                </a:lnTo>
                <a:lnTo>
                  <a:pt x="43032" y="233490"/>
                </a:lnTo>
                <a:lnTo>
                  <a:pt x="36437" y="256288"/>
                </a:lnTo>
                <a:lnTo>
                  <a:pt x="31630" y="279790"/>
                </a:lnTo>
                <a:lnTo>
                  <a:pt x="28689" y="303920"/>
                </a:lnTo>
                <a:lnTo>
                  <a:pt x="27692" y="328598"/>
                </a:lnTo>
                <a:lnTo>
                  <a:pt x="28689" y="353277"/>
                </a:lnTo>
                <a:lnTo>
                  <a:pt x="31630" y="377406"/>
                </a:lnTo>
                <a:lnTo>
                  <a:pt x="36437" y="400909"/>
                </a:lnTo>
                <a:lnTo>
                  <a:pt x="43032" y="423707"/>
                </a:lnTo>
                <a:lnTo>
                  <a:pt x="51338" y="445723"/>
                </a:lnTo>
                <a:lnTo>
                  <a:pt x="61278" y="466881"/>
                </a:lnTo>
                <a:lnTo>
                  <a:pt x="72774" y="487101"/>
                </a:lnTo>
                <a:lnTo>
                  <a:pt x="85748" y="506308"/>
                </a:lnTo>
                <a:lnTo>
                  <a:pt x="100124" y="524423"/>
                </a:lnTo>
                <a:lnTo>
                  <a:pt x="115824" y="541369"/>
                </a:lnTo>
                <a:lnTo>
                  <a:pt x="132770" y="557069"/>
                </a:lnTo>
                <a:lnTo>
                  <a:pt x="139182" y="525772"/>
                </a:lnTo>
                <a:lnTo>
                  <a:pt x="139182" y="326598"/>
                </a:lnTo>
                <a:lnTo>
                  <a:pt x="202527" y="287347"/>
                </a:lnTo>
                <a:lnTo>
                  <a:pt x="202527" y="571279"/>
                </a:lnTo>
                <a:lnTo>
                  <a:pt x="191313" y="565101"/>
                </a:lnTo>
                <a:lnTo>
                  <a:pt x="180429" y="558424"/>
                </a:lnTo>
                <a:lnTo>
                  <a:pt x="169889" y="551261"/>
                </a:lnTo>
                <a:lnTo>
                  <a:pt x="159708" y="543629"/>
                </a:lnTo>
                <a:lnTo>
                  <a:pt x="170092" y="584420"/>
                </a:lnTo>
                <a:lnTo>
                  <a:pt x="190312" y="595916"/>
                </a:lnTo>
                <a:lnTo>
                  <a:pt x="211470" y="605856"/>
                </a:lnTo>
                <a:lnTo>
                  <a:pt x="233486" y="614162"/>
                </a:lnTo>
                <a:lnTo>
                  <a:pt x="256284" y="620757"/>
                </a:lnTo>
                <a:lnTo>
                  <a:pt x="279787" y="625564"/>
                </a:lnTo>
                <a:lnTo>
                  <a:pt x="303917" y="628505"/>
                </a:lnTo>
                <a:lnTo>
                  <a:pt x="328596" y="629502"/>
                </a:lnTo>
                <a:lnTo>
                  <a:pt x="353274" y="628505"/>
                </a:lnTo>
                <a:close/>
              </a:path>
              <a:path extrusionOk="0" h="657197" w="629499">
                <a:moveTo>
                  <a:pt x="400906" y="620757"/>
                </a:moveTo>
                <a:lnTo>
                  <a:pt x="423704" y="614162"/>
                </a:lnTo>
                <a:lnTo>
                  <a:pt x="445721" y="605856"/>
                </a:lnTo>
                <a:lnTo>
                  <a:pt x="466878" y="595916"/>
                </a:lnTo>
                <a:lnTo>
                  <a:pt x="487098" y="584420"/>
                </a:lnTo>
                <a:lnTo>
                  <a:pt x="506305" y="571445"/>
                </a:lnTo>
                <a:lnTo>
                  <a:pt x="524420" y="557069"/>
                </a:lnTo>
                <a:lnTo>
                  <a:pt x="541366" y="541369"/>
                </a:lnTo>
                <a:lnTo>
                  <a:pt x="557066" y="524423"/>
                </a:lnTo>
                <a:lnTo>
                  <a:pt x="571442" y="506308"/>
                </a:lnTo>
                <a:lnTo>
                  <a:pt x="584417" y="487101"/>
                </a:lnTo>
                <a:lnTo>
                  <a:pt x="595913" y="466881"/>
                </a:lnTo>
                <a:lnTo>
                  <a:pt x="605853" y="445723"/>
                </a:lnTo>
                <a:lnTo>
                  <a:pt x="614159" y="423707"/>
                </a:lnTo>
                <a:lnTo>
                  <a:pt x="620754" y="400909"/>
                </a:lnTo>
                <a:lnTo>
                  <a:pt x="625561" y="377406"/>
                </a:lnTo>
                <a:lnTo>
                  <a:pt x="628502" y="353277"/>
                </a:lnTo>
                <a:lnTo>
                  <a:pt x="629499" y="328598"/>
                </a:lnTo>
                <a:lnTo>
                  <a:pt x="628502" y="303920"/>
                </a:lnTo>
                <a:lnTo>
                  <a:pt x="625561" y="279790"/>
                </a:lnTo>
                <a:lnTo>
                  <a:pt x="620754" y="256288"/>
                </a:lnTo>
                <a:lnTo>
                  <a:pt x="614159" y="233490"/>
                </a:lnTo>
                <a:lnTo>
                  <a:pt x="605853" y="211473"/>
                </a:lnTo>
                <a:lnTo>
                  <a:pt x="595913" y="190316"/>
                </a:lnTo>
                <a:lnTo>
                  <a:pt x="584417" y="170095"/>
                </a:lnTo>
                <a:lnTo>
                  <a:pt x="571442" y="150889"/>
                </a:lnTo>
                <a:lnTo>
                  <a:pt x="557066" y="132774"/>
                </a:lnTo>
                <a:lnTo>
                  <a:pt x="541366" y="115828"/>
                </a:lnTo>
                <a:lnTo>
                  <a:pt x="524420" y="100128"/>
                </a:lnTo>
                <a:lnTo>
                  <a:pt x="506305" y="85752"/>
                </a:lnTo>
                <a:lnTo>
                  <a:pt x="487098" y="72777"/>
                </a:lnTo>
                <a:lnTo>
                  <a:pt x="466878" y="61281"/>
                </a:lnTo>
                <a:lnTo>
                  <a:pt x="445721" y="51341"/>
                </a:lnTo>
                <a:lnTo>
                  <a:pt x="423704" y="43035"/>
                </a:lnTo>
                <a:lnTo>
                  <a:pt x="400906" y="36440"/>
                </a:lnTo>
                <a:lnTo>
                  <a:pt x="377404" y="31633"/>
                </a:lnTo>
                <a:lnTo>
                  <a:pt x="353274" y="28692"/>
                </a:lnTo>
                <a:lnTo>
                  <a:pt x="328596" y="27694"/>
                </a:lnTo>
                <a:lnTo>
                  <a:pt x="303917" y="28692"/>
                </a:lnTo>
                <a:lnTo>
                  <a:pt x="279787" y="31633"/>
                </a:lnTo>
                <a:lnTo>
                  <a:pt x="256284" y="36440"/>
                </a:lnTo>
                <a:lnTo>
                  <a:pt x="233486" y="43035"/>
                </a:lnTo>
                <a:lnTo>
                  <a:pt x="211470" y="51341"/>
                </a:lnTo>
                <a:lnTo>
                  <a:pt x="190312" y="61281"/>
                </a:lnTo>
                <a:lnTo>
                  <a:pt x="170092" y="72777"/>
                </a:lnTo>
                <a:lnTo>
                  <a:pt x="150885" y="85752"/>
                </a:lnTo>
                <a:lnTo>
                  <a:pt x="132770" y="100128"/>
                </a:lnTo>
                <a:lnTo>
                  <a:pt x="115824" y="115828"/>
                </a:lnTo>
                <a:lnTo>
                  <a:pt x="100124" y="132774"/>
                </a:lnTo>
                <a:lnTo>
                  <a:pt x="85748" y="150889"/>
                </a:lnTo>
                <a:lnTo>
                  <a:pt x="72774" y="170095"/>
                </a:lnTo>
                <a:lnTo>
                  <a:pt x="61278" y="190316"/>
                </a:lnTo>
                <a:lnTo>
                  <a:pt x="51338" y="211473"/>
                </a:lnTo>
                <a:lnTo>
                  <a:pt x="55105" y="328598"/>
                </a:lnTo>
                <a:lnTo>
                  <a:pt x="56012" y="306167"/>
                </a:lnTo>
                <a:lnTo>
                  <a:pt x="58685" y="284236"/>
                </a:lnTo>
                <a:lnTo>
                  <a:pt x="63053" y="262875"/>
                </a:lnTo>
                <a:lnTo>
                  <a:pt x="69048" y="242153"/>
                </a:lnTo>
                <a:lnTo>
                  <a:pt x="76597" y="222143"/>
                </a:lnTo>
                <a:lnTo>
                  <a:pt x="85631" y="202913"/>
                </a:lnTo>
                <a:lnTo>
                  <a:pt x="96080" y="184535"/>
                </a:lnTo>
                <a:lnTo>
                  <a:pt x="107872" y="167078"/>
                </a:lnTo>
                <a:lnTo>
                  <a:pt x="120938" y="150614"/>
                </a:lnTo>
                <a:lnTo>
                  <a:pt x="135208" y="135212"/>
                </a:lnTo>
                <a:lnTo>
                  <a:pt x="150610" y="120943"/>
                </a:lnTo>
                <a:lnTo>
                  <a:pt x="167074" y="107877"/>
                </a:lnTo>
                <a:lnTo>
                  <a:pt x="184531" y="96084"/>
                </a:lnTo>
                <a:lnTo>
                  <a:pt x="202910" y="85636"/>
                </a:lnTo>
                <a:lnTo>
                  <a:pt x="222140" y="76602"/>
                </a:lnTo>
                <a:lnTo>
                  <a:pt x="242150" y="69053"/>
                </a:lnTo>
                <a:lnTo>
                  <a:pt x="262872" y="63059"/>
                </a:lnTo>
                <a:lnTo>
                  <a:pt x="284233" y="58690"/>
                </a:lnTo>
                <a:lnTo>
                  <a:pt x="306165" y="56017"/>
                </a:lnTo>
                <a:lnTo>
                  <a:pt x="328596" y="55111"/>
                </a:lnTo>
                <a:lnTo>
                  <a:pt x="351026" y="56017"/>
                </a:lnTo>
                <a:lnTo>
                  <a:pt x="372958" y="58690"/>
                </a:lnTo>
                <a:lnTo>
                  <a:pt x="394319" y="63059"/>
                </a:lnTo>
                <a:lnTo>
                  <a:pt x="415041" y="69053"/>
                </a:lnTo>
                <a:lnTo>
                  <a:pt x="435051" y="76602"/>
                </a:lnTo>
                <a:lnTo>
                  <a:pt x="454281" y="85636"/>
                </a:lnTo>
                <a:lnTo>
                  <a:pt x="472659" y="96084"/>
                </a:lnTo>
                <a:lnTo>
                  <a:pt x="490116" y="107877"/>
                </a:lnTo>
                <a:lnTo>
                  <a:pt x="506580" y="120943"/>
                </a:lnTo>
                <a:lnTo>
                  <a:pt x="521982" y="135212"/>
                </a:lnTo>
                <a:lnTo>
                  <a:pt x="536251" y="150614"/>
                </a:lnTo>
                <a:lnTo>
                  <a:pt x="549317" y="167078"/>
                </a:lnTo>
                <a:lnTo>
                  <a:pt x="561110" y="184535"/>
                </a:lnTo>
                <a:lnTo>
                  <a:pt x="571558" y="202913"/>
                </a:lnTo>
                <a:lnTo>
                  <a:pt x="580592" y="222143"/>
                </a:lnTo>
                <a:lnTo>
                  <a:pt x="588141" y="242153"/>
                </a:lnTo>
                <a:lnTo>
                  <a:pt x="594135" y="262875"/>
                </a:lnTo>
                <a:lnTo>
                  <a:pt x="598504" y="284236"/>
                </a:lnTo>
                <a:lnTo>
                  <a:pt x="601177" y="306167"/>
                </a:lnTo>
                <a:lnTo>
                  <a:pt x="602083" y="328598"/>
                </a:lnTo>
                <a:lnTo>
                  <a:pt x="601751" y="342188"/>
                </a:lnTo>
                <a:lnTo>
                  <a:pt x="599139" y="368836"/>
                </a:lnTo>
                <a:lnTo>
                  <a:pt x="594036" y="394672"/>
                </a:lnTo>
                <a:lnTo>
                  <a:pt x="586566" y="419573"/>
                </a:lnTo>
                <a:lnTo>
                  <a:pt x="576854" y="443416"/>
                </a:lnTo>
                <a:lnTo>
                  <a:pt x="565024" y="466078"/>
                </a:lnTo>
                <a:lnTo>
                  <a:pt x="551201" y="487437"/>
                </a:lnTo>
                <a:lnTo>
                  <a:pt x="535511" y="507369"/>
                </a:lnTo>
                <a:lnTo>
                  <a:pt x="532872" y="510377"/>
                </a:lnTo>
                <a:lnTo>
                  <a:pt x="532872" y="364729"/>
                </a:lnTo>
                <a:lnTo>
                  <a:pt x="447666" y="307052"/>
                </a:lnTo>
                <a:lnTo>
                  <a:pt x="354591" y="364729"/>
                </a:lnTo>
                <a:lnTo>
                  <a:pt x="369456" y="373006"/>
                </a:lnTo>
                <a:lnTo>
                  <a:pt x="432801" y="333755"/>
                </a:lnTo>
                <a:lnTo>
                  <a:pt x="432801" y="581485"/>
                </a:lnTo>
                <a:lnTo>
                  <a:pt x="421057" y="586015"/>
                </a:lnTo>
                <a:lnTo>
                  <a:pt x="409062" y="590017"/>
                </a:lnTo>
                <a:lnTo>
                  <a:pt x="396829" y="593476"/>
                </a:lnTo>
                <a:lnTo>
                  <a:pt x="384372" y="596372"/>
                </a:lnTo>
                <a:lnTo>
                  <a:pt x="377404" y="625564"/>
                </a:lnTo>
                <a:lnTo>
                  <a:pt x="400906" y="620757"/>
                </a:lnTo>
                <a:close/>
              </a:path>
              <a:path extrusionOk="0" h="657197" w="629499">
                <a:moveTo>
                  <a:pt x="355544" y="656108"/>
                </a:moveTo>
                <a:lnTo>
                  <a:pt x="381895" y="652896"/>
                </a:lnTo>
                <a:lnTo>
                  <a:pt x="407561" y="647647"/>
                </a:lnTo>
                <a:lnTo>
                  <a:pt x="432458" y="640445"/>
                </a:lnTo>
                <a:lnTo>
                  <a:pt x="456501" y="631375"/>
                </a:lnTo>
                <a:lnTo>
                  <a:pt x="479606" y="620520"/>
                </a:lnTo>
                <a:lnTo>
                  <a:pt x="501688" y="607966"/>
                </a:lnTo>
                <a:lnTo>
                  <a:pt x="522663" y="593798"/>
                </a:lnTo>
                <a:lnTo>
                  <a:pt x="542445" y="578099"/>
                </a:lnTo>
                <a:lnTo>
                  <a:pt x="560951" y="560954"/>
                </a:lnTo>
                <a:lnTo>
                  <a:pt x="578096" y="542448"/>
                </a:lnTo>
                <a:lnTo>
                  <a:pt x="593795" y="522666"/>
                </a:lnTo>
                <a:lnTo>
                  <a:pt x="607963" y="501692"/>
                </a:lnTo>
                <a:lnTo>
                  <a:pt x="620517" y="479610"/>
                </a:lnTo>
                <a:lnTo>
                  <a:pt x="631372" y="456505"/>
                </a:lnTo>
                <a:lnTo>
                  <a:pt x="640443" y="432462"/>
                </a:lnTo>
                <a:lnTo>
                  <a:pt x="647645" y="407566"/>
                </a:lnTo>
                <a:lnTo>
                  <a:pt x="652894" y="381900"/>
                </a:lnTo>
                <a:lnTo>
                  <a:pt x="656105" y="355549"/>
                </a:lnTo>
                <a:lnTo>
                  <a:pt x="657194" y="328598"/>
                </a:lnTo>
                <a:lnTo>
                  <a:pt x="656105" y="301648"/>
                </a:lnTo>
                <a:lnTo>
                  <a:pt x="652894" y="275297"/>
                </a:lnTo>
                <a:lnTo>
                  <a:pt x="647645" y="249631"/>
                </a:lnTo>
                <a:lnTo>
                  <a:pt x="640443" y="224734"/>
                </a:lnTo>
                <a:lnTo>
                  <a:pt x="631372" y="200691"/>
                </a:lnTo>
                <a:lnTo>
                  <a:pt x="620517" y="177587"/>
                </a:lnTo>
                <a:lnTo>
                  <a:pt x="607963" y="155505"/>
                </a:lnTo>
                <a:lnTo>
                  <a:pt x="593795" y="134531"/>
                </a:lnTo>
                <a:lnTo>
                  <a:pt x="578096" y="114748"/>
                </a:lnTo>
                <a:lnTo>
                  <a:pt x="560951" y="96243"/>
                </a:lnTo>
                <a:lnTo>
                  <a:pt x="542445" y="79098"/>
                </a:lnTo>
                <a:lnTo>
                  <a:pt x="522663" y="63399"/>
                </a:lnTo>
                <a:lnTo>
                  <a:pt x="501688" y="49230"/>
                </a:lnTo>
                <a:lnTo>
                  <a:pt x="479606" y="36676"/>
                </a:lnTo>
                <a:lnTo>
                  <a:pt x="456501" y="25822"/>
                </a:lnTo>
                <a:lnTo>
                  <a:pt x="432458" y="16751"/>
                </a:lnTo>
                <a:lnTo>
                  <a:pt x="407561" y="9549"/>
                </a:lnTo>
                <a:lnTo>
                  <a:pt x="381895" y="4300"/>
                </a:lnTo>
                <a:lnTo>
                  <a:pt x="355544" y="1089"/>
                </a:lnTo>
                <a:lnTo>
                  <a:pt x="328593" y="11837"/>
                </a:lnTo>
                <a:lnTo>
                  <a:pt x="354572" y="12887"/>
                </a:lnTo>
                <a:lnTo>
                  <a:pt x="379972" y="15983"/>
                </a:lnTo>
                <a:lnTo>
                  <a:pt x="404713" y="21043"/>
                </a:lnTo>
                <a:lnTo>
                  <a:pt x="428712" y="27986"/>
                </a:lnTo>
                <a:lnTo>
                  <a:pt x="451889" y="36731"/>
                </a:lnTo>
                <a:lnTo>
                  <a:pt x="474161" y="47195"/>
                </a:lnTo>
                <a:lnTo>
                  <a:pt x="495447" y="59297"/>
                </a:lnTo>
                <a:lnTo>
                  <a:pt x="515665" y="72955"/>
                </a:lnTo>
                <a:lnTo>
                  <a:pt x="534735" y="88089"/>
                </a:lnTo>
                <a:lnTo>
                  <a:pt x="552574" y="104617"/>
                </a:lnTo>
                <a:lnTo>
                  <a:pt x="569101" y="122456"/>
                </a:lnTo>
                <a:lnTo>
                  <a:pt x="584235" y="141526"/>
                </a:lnTo>
                <a:lnTo>
                  <a:pt x="597893" y="161745"/>
                </a:lnTo>
                <a:lnTo>
                  <a:pt x="609995" y="183031"/>
                </a:lnTo>
                <a:lnTo>
                  <a:pt x="620459" y="205303"/>
                </a:lnTo>
                <a:lnTo>
                  <a:pt x="629203" y="228480"/>
                </a:lnTo>
                <a:lnTo>
                  <a:pt x="636145" y="252479"/>
                </a:lnTo>
                <a:lnTo>
                  <a:pt x="641205" y="277220"/>
                </a:lnTo>
                <a:lnTo>
                  <a:pt x="644301" y="302620"/>
                </a:lnTo>
                <a:lnTo>
                  <a:pt x="645351" y="328598"/>
                </a:lnTo>
                <a:lnTo>
                  <a:pt x="644301" y="354577"/>
                </a:lnTo>
                <a:lnTo>
                  <a:pt x="641205" y="379977"/>
                </a:lnTo>
                <a:lnTo>
                  <a:pt x="636145" y="404718"/>
                </a:lnTo>
                <a:lnTo>
                  <a:pt x="629203" y="428717"/>
                </a:lnTo>
                <a:lnTo>
                  <a:pt x="620459" y="451893"/>
                </a:lnTo>
                <a:lnTo>
                  <a:pt x="609995" y="474166"/>
                </a:lnTo>
                <a:lnTo>
                  <a:pt x="597893" y="495452"/>
                </a:lnTo>
                <a:lnTo>
                  <a:pt x="584235" y="515671"/>
                </a:lnTo>
                <a:lnTo>
                  <a:pt x="569101" y="534741"/>
                </a:lnTo>
                <a:lnTo>
                  <a:pt x="552574" y="552580"/>
                </a:lnTo>
                <a:lnTo>
                  <a:pt x="534735" y="569107"/>
                </a:lnTo>
                <a:lnTo>
                  <a:pt x="515665" y="584241"/>
                </a:lnTo>
                <a:lnTo>
                  <a:pt x="495447" y="597900"/>
                </a:lnTo>
                <a:lnTo>
                  <a:pt x="474161" y="610002"/>
                </a:lnTo>
                <a:lnTo>
                  <a:pt x="451889" y="620466"/>
                </a:lnTo>
                <a:lnTo>
                  <a:pt x="428712" y="629210"/>
                </a:lnTo>
                <a:lnTo>
                  <a:pt x="404713" y="636153"/>
                </a:lnTo>
                <a:lnTo>
                  <a:pt x="379972" y="641213"/>
                </a:lnTo>
                <a:lnTo>
                  <a:pt x="354572" y="644309"/>
                </a:lnTo>
                <a:lnTo>
                  <a:pt x="328593" y="645359"/>
                </a:lnTo>
                <a:lnTo>
                  <a:pt x="302614" y="644309"/>
                </a:lnTo>
                <a:lnTo>
                  <a:pt x="277213" y="641213"/>
                </a:lnTo>
                <a:lnTo>
                  <a:pt x="252473" y="636153"/>
                </a:lnTo>
                <a:lnTo>
                  <a:pt x="228473" y="629210"/>
                </a:lnTo>
                <a:lnTo>
                  <a:pt x="205297" y="620466"/>
                </a:lnTo>
                <a:lnTo>
                  <a:pt x="183025" y="610002"/>
                </a:lnTo>
                <a:lnTo>
                  <a:pt x="161739" y="597900"/>
                </a:lnTo>
                <a:lnTo>
                  <a:pt x="141520" y="584241"/>
                </a:lnTo>
                <a:lnTo>
                  <a:pt x="122451" y="569107"/>
                </a:lnTo>
                <a:lnTo>
                  <a:pt x="104612" y="552580"/>
                </a:lnTo>
                <a:lnTo>
                  <a:pt x="88085" y="534741"/>
                </a:lnTo>
                <a:lnTo>
                  <a:pt x="72951" y="515671"/>
                </a:lnTo>
                <a:lnTo>
                  <a:pt x="59293" y="495452"/>
                </a:lnTo>
                <a:lnTo>
                  <a:pt x="47191" y="474166"/>
                </a:lnTo>
                <a:lnTo>
                  <a:pt x="36727" y="451893"/>
                </a:lnTo>
                <a:lnTo>
                  <a:pt x="27983" y="428717"/>
                </a:lnTo>
                <a:lnTo>
                  <a:pt x="21040" y="404718"/>
                </a:lnTo>
                <a:lnTo>
                  <a:pt x="15980" y="379977"/>
                </a:lnTo>
                <a:lnTo>
                  <a:pt x="12884" y="354577"/>
                </a:lnTo>
                <a:lnTo>
                  <a:pt x="11834" y="328598"/>
                </a:lnTo>
                <a:lnTo>
                  <a:pt x="12884" y="302620"/>
                </a:lnTo>
                <a:lnTo>
                  <a:pt x="15980" y="277220"/>
                </a:lnTo>
                <a:lnTo>
                  <a:pt x="21040" y="252479"/>
                </a:lnTo>
                <a:lnTo>
                  <a:pt x="27983" y="228480"/>
                </a:lnTo>
                <a:lnTo>
                  <a:pt x="36727" y="205303"/>
                </a:lnTo>
                <a:lnTo>
                  <a:pt x="49229" y="155505"/>
                </a:lnTo>
                <a:lnTo>
                  <a:pt x="36676" y="177587"/>
                </a:lnTo>
                <a:lnTo>
                  <a:pt x="25821" y="200691"/>
                </a:lnTo>
                <a:lnTo>
                  <a:pt x="16751" y="224734"/>
                </a:lnTo>
                <a:lnTo>
                  <a:pt x="9549" y="249631"/>
                </a:lnTo>
                <a:lnTo>
                  <a:pt x="4300" y="275297"/>
                </a:lnTo>
                <a:lnTo>
                  <a:pt x="1089" y="301648"/>
                </a:lnTo>
                <a:lnTo>
                  <a:pt x="19" y="328128"/>
                </a:lnTo>
                <a:lnTo>
                  <a:pt x="19" y="329069"/>
                </a:lnTo>
                <a:lnTo>
                  <a:pt x="1089" y="355549"/>
                </a:lnTo>
                <a:lnTo>
                  <a:pt x="4300" y="381900"/>
                </a:lnTo>
                <a:lnTo>
                  <a:pt x="9549" y="407566"/>
                </a:lnTo>
                <a:lnTo>
                  <a:pt x="16751" y="432462"/>
                </a:lnTo>
                <a:lnTo>
                  <a:pt x="25821" y="456505"/>
                </a:lnTo>
                <a:lnTo>
                  <a:pt x="36676" y="479610"/>
                </a:lnTo>
                <a:lnTo>
                  <a:pt x="49229" y="501692"/>
                </a:lnTo>
                <a:lnTo>
                  <a:pt x="63398" y="522666"/>
                </a:lnTo>
                <a:lnTo>
                  <a:pt x="79097" y="542448"/>
                </a:lnTo>
                <a:lnTo>
                  <a:pt x="96241" y="560954"/>
                </a:lnTo>
                <a:lnTo>
                  <a:pt x="114746" y="578099"/>
                </a:lnTo>
                <a:lnTo>
                  <a:pt x="134528" y="593798"/>
                </a:lnTo>
                <a:lnTo>
                  <a:pt x="155502" y="607966"/>
                </a:lnTo>
                <a:lnTo>
                  <a:pt x="177584" y="620520"/>
                </a:lnTo>
                <a:lnTo>
                  <a:pt x="200688" y="631375"/>
                </a:lnTo>
                <a:lnTo>
                  <a:pt x="224731" y="640445"/>
                </a:lnTo>
                <a:lnTo>
                  <a:pt x="249627" y="647647"/>
                </a:lnTo>
                <a:lnTo>
                  <a:pt x="275292" y="652896"/>
                </a:lnTo>
                <a:lnTo>
                  <a:pt x="301643" y="656108"/>
                </a:lnTo>
                <a:lnTo>
                  <a:pt x="328593" y="657197"/>
                </a:lnTo>
                <a:lnTo>
                  <a:pt x="355544" y="656108"/>
                </a:lnTo>
                <a:close/>
              </a:path>
            </a:pathLst>
          </a:custGeom>
          <a:solidFill>
            <a:srgbClr val="D3A87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4"/>
          <p:cNvSpPr txBox="1"/>
          <p:nvPr/>
        </p:nvSpPr>
        <p:spPr>
          <a:xfrm>
            <a:off x="64392" y="205110"/>
            <a:ext cx="4673976" cy="1168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2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Contact</a:t>
            </a:r>
            <a:endParaRPr sz="9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5" name="Google Shape;415;p14"/>
          <p:cNvSpPr txBox="1"/>
          <p:nvPr/>
        </p:nvSpPr>
        <p:spPr>
          <a:xfrm>
            <a:off x="4872988" y="205110"/>
            <a:ext cx="1483867" cy="1168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2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</a:t>
            </a:r>
            <a:endParaRPr sz="9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6" name="Google Shape;416;p14"/>
          <p:cNvSpPr txBox="1"/>
          <p:nvPr/>
        </p:nvSpPr>
        <p:spPr>
          <a:xfrm>
            <a:off x="6491475" y="205110"/>
            <a:ext cx="3040631" cy="1168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2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page</a:t>
            </a:r>
            <a:endParaRPr sz="9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7" name="Google Shape;417;p14"/>
          <p:cNvSpPr txBox="1"/>
          <p:nvPr/>
        </p:nvSpPr>
        <p:spPr>
          <a:xfrm>
            <a:off x="15106793" y="418487"/>
            <a:ext cx="2179466" cy="2923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73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Company COSY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5"/>
          <p:cNvSpPr/>
          <p:nvPr/>
        </p:nvSpPr>
        <p:spPr>
          <a:xfrm>
            <a:off x="0" y="0"/>
            <a:ext cx="18287999" cy="10286999"/>
          </a:xfrm>
          <a:custGeom>
            <a:rect b="b" l="l" r="r" t="t"/>
            <a:pathLst>
              <a:path extrusionOk="0" h="10286999" w="18287999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F5F1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15"/>
          <p:cNvSpPr/>
          <p:nvPr/>
        </p:nvSpPr>
        <p:spPr>
          <a:xfrm>
            <a:off x="-4829063" y="2657286"/>
            <a:ext cx="10719853" cy="12807161"/>
          </a:xfrm>
          <a:custGeom>
            <a:rect b="b" l="l" r="r" t="t"/>
            <a:pathLst>
              <a:path extrusionOk="0" h="12807161" w="10719853">
                <a:moveTo>
                  <a:pt x="9897414" y="7217414"/>
                </a:moveTo>
                <a:lnTo>
                  <a:pt x="9716149" y="6764159"/>
                </a:lnTo>
                <a:lnTo>
                  <a:pt x="9526632" y="6295091"/>
                </a:lnTo>
                <a:lnTo>
                  <a:pt x="9331619" y="5818115"/>
                </a:lnTo>
                <a:lnTo>
                  <a:pt x="9133864" y="5341136"/>
                </a:lnTo>
                <a:lnTo>
                  <a:pt x="8936123" y="4872059"/>
                </a:lnTo>
                <a:lnTo>
                  <a:pt x="8741152" y="4418791"/>
                </a:lnTo>
                <a:lnTo>
                  <a:pt x="8551704" y="3989235"/>
                </a:lnTo>
                <a:lnTo>
                  <a:pt x="8370536" y="3591296"/>
                </a:lnTo>
                <a:lnTo>
                  <a:pt x="8200403" y="3232882"/>
                </a:lnTo>
                <a:lnTo>
                  <a:pt x="8044059" y="2921895"/>
                </a:lnTo>
                <a:lnTo>
                  <a:pt x="7904260" y="2666242"/>
                </a:lnTo>
                <a:lnTo>
                  <a:pt x="7783762" y="2473828"/>
                </a:lnTo>
                <a:lnTo>
                  <a:pt x="7668478" y="2311638"/>
                </a:lnTo>
                <a:lnTo>
                  <a:pt x="7542426" y="2142610"/>
                </a:lnTo>
                <a:lnTo>
                  <a:pt x="7405512" y="1968577"/>
                </a:lnTo>
                <a:lnTo>
                  <a:pt x="7257643" y="1791374"/>
                </a:lnTo>
                <a:lnTo>
                  <a:pt x="7098726" y="1612836"/>
                </a:lnTo>
                <a:lnTo>
                  <a:pt x="6928668" y="1434794"/>
                </a:lnTo>
                <a:lnTo>
                  <a:pt x="6747376" y="1259085"/>
                </a:lnTo>
                <a:lnTo>
                  <a:pt x="6554757" y="1087541"/>
                </a:lnTo>
                <a:lnTo>
                  <a:pt x="6350718" y="921996"/>
                </a:lnTo>
                <a:lnTo>
                  <a:pt x="6135166" y="764286"/>
                </a:lnTo>
                <a:lnTo>
                  <a:pt x="5908009" y="616242"/>
                </a:lnTo>
                <a:lnTo>
                  <a:pt x="5669152" y="479700"/>
                </a:lnTo>
                <a:lnTo>
                  <a:pt x="5418503" y="356494"/>
                </a:lnTo>
                <a:lnTo>
                  <a:pt x="5155969" y="248457"/>
                </a:lnTo>
                <a:lnTo>
                  <a:pt x="4881457" y="157423"/>
                </a:lnTo>
                <a:lnTo>
                  <a:pt x="4829063" y="144224"/>
                </a:lnTo>
                <a:lnTo>
                  <a:pt x="4829063" y="7629712"/>
                </a:lnTo>
                <a:lnTo>
                  <a:pt x="10060840" y="7629712"/>
                </a:lnTo>
                <a:lnTo>
                  <a:pt x="9897414" y="7217414"/>
                </a:lnTo>
                <a:close/>
              </a:path>
            </a:pathLst>
          </a:custGeom>
          <a:solidFill>
            <a:srgbClr val="2B91D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15"/>
          <p:cNvSpPr/>
          <p:nvPr/>
        </p:nvSpPr>
        <p:spPr>
          <a:xfrm>
            <a:off x="1777416" y="8085632"/>
            <a:ext cx="4598856" cy="377452"/>
          </a:xfrm>
          <a:custGeom>
            <a:rect b="b" l="l" r="r" t="t"/>
            <a:pathLst>
              <a:path extrusionOk="0" h="377452" w="4598856">
                <a:moveTo>
                  <a:pt x="2200" y="330170"/>
                </a:moveTo>
                <a:lnTo>
                  <a:pt x="390" y="304591"/>
                </a:lnTo>
                <a:lnTo>
                  <a:pt x="292" y="303092"/>
                </a:lnTo>
                <a:lnTo>
                  <a:pt x="0" y="290047"/>
                </a:lnTo>
                <a:lnTo>
                  <a:pt x="694" y="277127"/>
                </a:lnTo>
                <a:lnTo>
                  <a:pt x="8455" y="239553"/>
                </a:lnTo>
                <a:lnTo>
                  <a:pt x="24209" y="204681"/>
                </a:lnTo>
                <a:lnTo>
                  <a:pt x="47287" y="173695"/>
                </a:lnTo>
                <a:lnTo>
                  <a:pt x="126601" y="161262"/>
                </a:lnTo>
                <a:lnTo>
                  <a:pt x="209399" y="157517"/>
                </a:lnTo>
                <a:lnTo>
                  <a:pt x="319722" y="152531"/>
                </a:lnTo>
                <a:lnTo>
                  <a:pt x="454345" y="146451"/>
                </a:lnTo>
                <a:lnTo>
                  <a:pt x="610040" y="139423"/>
                </a:lnTo>
                <a:lnTo>
                  <a:pt x="783581" y="131597"/>
                </a:lnTo>
                <a:lnTo>
                  <a:pt x="971741" y="123119"/>
                </a:lnTo>
                <a:lnTo>
                  <a:pt x="1171293" y="114137"/>
                </a:lnTo>
                <a:lnTo>
                  <a:pt x="1379010" y="104798"/>
                </a:lnTo>
                <a:lnTo>
                  <a:pt x="1591666" y="95251"/>
                </a:lnTo>
                <a:lnTo>
                  <a:pt x="1806035" y="85642"/>
                </a:lnTo>
                <a:lnTo>
                  <a:pt x="2018888" y="76120"/>
                </a:lnTo>
                <a:lnTo>
                  <a:pt x="2227000" y="66831"/>
                </a:lnTo>
                <a:lnTo>
                  <a:pt x="2427144" y="57924"/>
                </a:lnTo>
                <a:lnTo>
                  <a:pt x="2616093" y="49547"/>
                </a:lnTo>
                <a:lnTo>
                  <a:pt x="2790620" y="41845"/>
                </a:lnTo>
                <a:lnTo>
                  <a:pt x="2947499" y="34968"/>
                </a:lnTo>
                <a:lnTo>
                  <a:pt x="3083502" y="29063"/>
                </a:lnTo>
                <a:lnTo>
                  <a:pt x="3195404" y="24277"/>
                </a:lnTo>
                <a:lnTo>
                  <a:pt x="3294724" y="20333"/>
                </a:lnTo>
                <a:lnTo>
                  <a:pt x="3394716" y="16835"/>
                </a:lnTo>
                <a:lnTo>
                  <a:pt x="3494759" y="13758"/>
                </a:lnTo>
                <a:lnTo>
                  <a:pt x="3594227" y="11075"/>
                </a:lnTo>
                <a:lnTo>
                  <a:pt x="3692498" y="8759"/>
                </a:lnTo>
                <a:lnTo>
                  <a:pt x="3788948" y="6785"/>
                </a:lnTo>
                <a:lnTo>
                  <a:pt x="3882954" y="5125"/>
                </a:lnTo>
                <a:lnTo>
                  <a:pt x="3973891" y="3753"/>
                </a:lnTo>
                <a:lnTo>
                  <a:pt x="4061137" y="2643"/>
                </a:lnTo>
                <a:lnTo>
                  <a:pt x="4144068" y="1769"/>
                </a:lnTo>
                <a:lnTo>
                  <a:pt x="4222059" y="1103"/>
                </a:lnTo>
                <a:lnTo>
                  <a:pt x="4294489" y="620"/>
                </a:lnTo>
                <a:lnTo>
                  <a:pt x="4360733" y="292"/>
                </a:lnTo>
                <a:lnTo>
                  <a:pt x="4420167" y="94"/>
                </a:lnTo>
                <a:lnTo>
                  <a:pt x="4472168" y="0"/>
                </a:lnTo>
                <a:lnTo>
                  <a:pt x="4593373" y="121"/>
                </a:lnTo>
                <a:lnTo>
                  <a:pt x="4598856" y="145"/>
                </a:lnTo>
                <a:lnTo>
                  <a:pt x="4598856" y="52123"/>
                </a:lnTo>
                <a:lnTo>
                  <a:pt x="4575864" y="140301"/>
                </a:lnTo>
                <a:lnTo>
                  <a:pt x="4532289" y="140977"/>
                </a:lnTo>
                <a:lnTo>
                  <a:pt x="4481131" y="141767"/>
                </a:lnTo>
                <a:lnTo>
                  <a:pt x="4413335" y="142811"/>
                </a:lnTo>
                <a:lnTo>
                  <a:pt x="4331110" y="144072"/>
                </a:lnTo>
                <a:lnTo>
                  <a:pt x="4236662" y="145514"/>
                </a:lnTo>
                <a:lnTo>
                  <a:pt x="4132199" y="147101"/>
                </a:lnTo>
                <a:lnTo>
                  <a:pt x="4019928" y="148796"/>
                </a:lnTo>
                <a:lnTo>
                  <a:pt x="3902055" y="150564"/>
                </a:lnTo>
                <a:lnTo>
                  <a:pt x="3780789" y="152368"/>
                </a:lnTo>
                <a:lnTo>
                  <a:pt x="3658336" y="154172"/>
                </a:lnTo>
                <a:lnTo>
                  <a:pt x="3536905" y="155939"/>
                </a:lnTo>
                <a:lnTo>
                  <a:pt x="3418701" y="157635"/>
                </a:lnTo>
                <a:lnTo>
                  <a:pt x="3305933" y="159222"/>
                </a:lnTo>
                <a:lnTo>
                  <a:pt x="3200807" y="160663"/>
                </a:lnTo>
                <a:lnTo>
                  <a:pt x="3105532" y="161924"/>
                </a:lnTo>
                <a:lnTo>
                  <a:pt x="3022313" y="162968"/>
                </a:lnTo>
                <a:lnTo>
                  <a:pt x="2953359" y="163759"/>
                </a:lnTo>
                <a:lnTo>
                  <a:pt x="2900877" y="164259"/>
                </a:lnTo>
                <a:lnTo>
                  <a:pt x="2867074" y="164434"/>
                </a:lnTo>
                <a:lnTo>
                  <a:pt x="2842472" y="164727"/>
                </a:lnTo>
                <a:lnTo>
                  <a:pt x="2816214" y="165576"/>
                </a:lnTo>
                <a:lnTo>
                  <a:pt x="2788437" y="166940"/>
                </a:lnTo>
                <a:lnTo>
                  <a:pt x="2759278" y="168778"/>
                </a:lnTo>
                <a:lnTo>
                  <a:pt x="2728875" y="171048"/>
                </a:lnTo>
                <a:lnTo>
                  <a:pt x="2697365" y="173707"/>
                </a:lnTo>
                <a:lnTo>
                  <a:pt x="2664886" y="176714"/>
                </a:lnTo>
                <a:lnTo>
                  <a:pt x="2631573" y="180028"/>
                </a:lnTo>
                <a:lnTo>
                  <a:pt x="2597566" y="183606"/>
                </a:lnTo>
                <a:lnTo>
                  <a:pt x="2563000" y="187407"/>
                </a:lnTo>
                <a:lnTo>
                  <a:pt x="2528014" y="191389"/>
                </a:lnTo>
                <a:lnTo>
                  <a:pt x="2492744" y="195510"/>
                </a:lnTo>
                <a:lnTo>
                  <a:pt x="2457328" y="199729"/>
                </a:lnTo>
                <a:lnTo>
                  <a:pt x="2421903" y="204003"/>
                </a:lnTo>
                <a:lnTo>
                  <a:pt x="2386606" y="208291"/>
                </a:lnTo>
                <a:lnTo>
                  <a:pt x="2351575" y="212552"/>
                </a:lnTo>
                <a:lnTo>
                  <a:pt x="2316946" y="216742"/>
                </a:lnTo>
                <a:lnTo>
                  <a:pt x="2282858" y="220822"/>
                </a:lnTo>
                <a:lnTo>
                  <a:pt x="2249447" y="224748"/>
                </a:lnTo>
                <a:lnTo>
                  <a:pt x="2216851" y="228479"/>
                </a:lnTo>
                <a:lnTo>
                  <a:pt x="2183537" y="232150"/>
                </a:lnTo>
                <a:lnTo>
                  <a:pt x="2147838" y="235934"/>
                </a:lnTo>
                <a:lnTo>
                  <a:pt x="2109684" y="239844"/>
                </a:lnTo>
                <a:lnTo>
                  <a:pt x="2069008" y="243895"/>
                </a:lnTo>
                <a:lnTo>
                  <a:pt x="2025741" y="248102"/>
                </a:lnTo>
                <a:lnTo>
                  <a:pt x="1979815" y="252480"/>
                </a:lnTo>
                <a:lnTo>
                  <a:pt x="1931162" y="257042"/>
                </a:lnTo>
                <a:lnTo>
                  <a:pt x="1879713" y="261805"/>
                </a:lnTo>
                <a:lnTo>
                  <a:pt x="1825400" y="266782"/>
                </a:lnTo>
                <a:lnTo>
                  <a:pt x="1768155" y="271988"/>
                </a:lnTo>
                <a:lnTo>
                  <a:pt x="1707910" y="277438"/>
                </a:lnTo>
                <a:lnTo>
                  <a:pt x="1644595" y="283146"/>
                </a:lnTo>
                <a:lnTo>
                  <a:pt x="1578144" y="289127"/>
                </a:lnTo>
                <a:lnTo>
                  <a:pt x="1508487" y="295395"/>
                </a:lnTo>
                <a:lnTo>
                  <a:pt x="1435557" y="301966"/>
                </a:lnTo>
                <a:lnTo>
                  <a:pt x="1359285" y="308853"/>
                </a:lnTo>
                <a:lnTo>
                  <a:pt x="1279602" y="316072"/>
                </a:lnTo>
                <a:lnTo>
                  <a:pt x="1196441" y="323636"/>
                </a:lnTo>
                <a:lnTo>
                  <a:pt x="1109733" y="331562"/>
                </a:lnTo>
                <a:lnTo>
                  <a:pt x="1019410" y="339862"/>
                </a:lnTo>
                <a:lnTo>
                  <a:pt x="929054" y="347763"/>
                </a:lnTo>
                <a:lnTo>
                  <a:pt x="842362" y="354530"/>
                </a:lnTo>
                <a:lnTo>
                  <a:pt x="759439" y="360244"/>
                </a:lnTo>
                <a:lnTo>
                  <a:pt x="680389" y="364983"/>
                </a:lnTo>
                <a:lnTo>
                  <a:pt x="605318" y="368825"/>
                </a:lnTo>
                <a:lnTo>
                  <a:pt x="534331" y="371849"/>
                </a:lnTo>
                <a:lnTo>
                  <a:pt x="467532" y="374133"/>
                </a:lnTo>
                <a:lnTo>
                  <a:pt x="405026" y="375757"/>
                </a:lnTo>
                <a:lnTo>
                  <a:pt x="346918" y="376799"/>
                </a:lnTo>
                <a:lnTo>
                  <a:pt x="293312" y="377338"/>
                </a:lnTo>
                <a:lnTo>
                  <a:pt x="244315" y="377452"/>
                </a:lnTo>
                <a:lnTo>
                  <a:pt x="200030" y="377220"/>
                </a:lnTo>
                <a:lnTo>
                  <a:pt x="160562" y="376721"/>
                </a:lnTo>
                <a:lnTo>
                  <a:pt x="126016" y="376033"/>
                </a:lnTo>
                <a:lnTo>
                  <a:pt x="72111" y="374406"/>
                </a:lnTo>
                <a:lnTo>
                  <a:pt x="39153" y="372968"/>
                </a:lnTo>
                <a:lnTo>
                  <a:pt x="27981" y="372349"/>
                </a:lnTo>
                <a:lnTo>
                  <a:pt x="26551" y="373481"/>
                </a:lnTo>
                <a:lnTo>
                  <a:pt x="24060" y="374728"/>
                </a:lnTo>
                <a:lnTo>
                  <a:pt x="20707" y="375190"/>
                </a:lnTo>
                <a:lnTo>
                  <a:pt x="16811" y="373850"/>
                </a:lnTo>
                <a:lnTo>
                  <a:pt x="12693" y="369694"/>
                </a:lnTo>
                <a:lnTo>
                  <a:pt x="8672" y="361706"/>
                </a:lnTo>
                <a:lnTo>
                  <a:pt x="5068" y="348869"/>
                </a:lnTo>
                <a:lnTo>
                  <a:pt x="2200" y="330170"/>
                </a:lnTo>
                <a:close/>
              </a:path>
            </a:pathLst>
          </a:custGeom>
          <a:solidFill>
            <a:srgbClr val="37C8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15"/>
          <p:cNvSpPr/>
          <p:nvPr/>
        </p:nvSpPr>
        <p:spPr>
          <a:xfrm>
            <a:off x="13020150" y="-3955939"/>
            <a:ext cx="8558684" cy="7932918"/>
          </a:xfrm>
          <a:custGeom>
            <a:rect b="b" l="l" r="r" t="t"/>
            <a:pathLst>
              <a:path extrusionOk="0" h="7932918" w="8558684">
                <a:moveTo>
                  <a:pt x="4129417" y="7925249"/>
                </a:moveTo>
                <a:lnTo>
                  <a:pt x="4335680" y="7910775"/>
                </a:lnTo>
                <a:lnTo>
                  <a:pt x="4539358" y="7890844"/>
                </a:lnTo>
                <a:lnTo>
                  <a:pt x="4739584" y="7866800"/>
                </a:lnTo>
                <a:lnTo>
                  <a:pt x="4935492" y="7839990"/>
                </a:lnTo>
                <a:lnTo>
                  <a:pt x="5126216" y="7811760"/>
                </a:lnTo>
                <a:lnTo>
                  <a:pt x="5267848" y="7790053"/>
                </a:lnTo>
                <a:lnTo>
                  <a:pt x="5267848" y="3955939"/>
                </a:lnTo>
                <a:lnTo>
                  <a:pt x="1913" y="3955939"/>
                </a:lnTo>
                <a:lnTo>
                  <a:pt x="3703" y="4040976"/>
                </a:lnTo>
                <a:lnTo>
                  <a:pt x="11564" y="4209788"/>
                </a:lnTo>
                <a:lnTo>
                  <a:pt x="22623" y="4370301"/>
                </a:lnTo>
                <a:lnTo>
                  <a:pt x="35925" y="4521346"/>
                </a:lnTo>
                <a:lnTo>
                  <a:pt x="50512" y="4661750"/>
                </a:lnTo>
                <a:lnTo>
                  <a:pt x="65427" y="4790342"/>
                </a:lnTo>
                <a:lnTo>
                  <a:pt x="79715" y="4905951"/>
                </a:lnTo>
                <a:lnTo>
                  <a:pt x="92416" y="5007407"/>
                </a:lnTo>
                <a:lnTo>
                  <a:pt x="102576" y="5093537"/>
                </a:lnTo>
                <a:lnTo>
                  <a:pt x="113788" y="5168786"/>
                </a:lnTo>
                <a:lnTo>
                  <a:pt x="130432" y="5239158"/>
                </a:lnTo>
                <a:lnTo>
                  <a:pt x="152723" y="5305821"/>
                </a:lnTo>
                <a:lnTo>
                  <a:pt x="180882" y="5369944"/>
                </a:lnTo>
                <a:lnTo>
                  <a:pt x="215125" y="5432696"/>
                </a:lnTo>
                <a:lnTo>
                  <a:pt x="255670" y="5495246"/>
                </a:lnTo>
                <a:lnTo>
                  <a:pt x="302734" y="5558762"/>
                </a:lnTo>
                <a:lnTo>
                  <a:pt x="356537" y="5624414"/>
                </a:lnTo>
                <a:lnTo>
                  <a:pt x="417295" y="5693369"/>
                </a:lnTo>
                <a:lnTo>
                  <a:pt x="485227" y="5766797"/>
                </a:lnTo>
                <a:lnTo>
                  <a:pt x="560549" y="5845867"/>
                </a:lnTo>
                <a:lnTo>
                  <a:pt x="643481" y="5931747"/>
                </a:lnTo>
                <a:lnTo>
                  <a:pt x="734239" y="6025606"/>
                </a:lnTo>
                <a:lnTo>
                  <a:pt x="833042" y="6128613"/>
                </a:lnTo>
                <a:lnTo>
                  <a:pt x="940108" y="6241937"/>
                </a:lnTo>
                <a:lnTo>
                  <a:pt x="1055653" y="6366747"/>
                </a:lnTo>
                <a:lnTo>
                  <a:pt x="1179897" y="6504210"/>
                </a:lnTo>
                <a:lnTo>
                  <a:pt x="1313056" y="6655497"/>
                </a:lnTo>
                <a:lnTo>
                  <a:pt x="1455349" y="6821775"/>
                </a:lnTo>
                <a:lnTo>
                  <a:pt x="1606994" y="7004215"/>
                </a:lnTo>
                <a:lnTo>
                  <a:pt x="1768015" y="7183196"/>
                </a:lnTo>
                <a:lnTo>
                  <a:pt x="1937715" y="7339219"/>
                </a:lnTo>
                <a:lnTo>
                  <a:pt x="2115227" y="7473631"/>
                </a:lnTo>
                <a:lnTo>
                  <a:pt x="2299686" y="7587777"/>
                </a:lnTo>
                <a:lnTo>
                  <a:pt x="2490224" y="7683004"/>
                </a:lnTo>
                <a:lnTo>
                  <a:pt x="2685975" y="7760657"/>
                </a:lnTo>
                <a:lnTo>
                  <a:pt x="2886073" y="7822083"/>
                </a:lnTo>
                <a:lnTo>
                  <a:pt x="3089651" y="7868628"/>
                </a:lnTo>
                <a:lnTo>
                  <a:pt x="3295842" y="7901638"/>
                </a:lnTo>
                <a:lnTo>
                  <a:pt x="3503781" y="7922458"/>
                </a:lnTo>
                <a:lnTo>
                  <a:pt x="3712601" y="7932436"/>
                </a:lnTo>
                <a:lnTo>
                  <a:pt x="3921435" y="7932918"/>
                </a:lnTo>
                <a:lnTo>
                  <a:pt x="4129417" y="7925249"/>
                </a:lnTo>
                <a:close/>
              </a:path>
            </a:pathLst>
          </a:custGeom>
          <a:solidFill>
            <a:srgbClr val="3DD9D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15"/>
          <p:cNvSpPr/>
          <p:nvPr/>
        </p:nvSpPr>
        <p:spPr>
          <a:xfrm>
            <a:off x="13528349" y="-1904741"/>
            <a:ext cx="6127713" cy="5677741"/>
          </a:xfrm>
          <a:custGeom>
            <a:rect b="b" l="l" r="r" t="t"/>
            <a:pathLst>
              <a:path extrusionOk="0" h="5677741" w="6127713">
                <a:moveTo>
                  <a:pt x="2954668" y="5672225"/>
                </a:moveTo>
                <a:lnTo>
                  <a:pt x="3102352" y="5661840"/>
                </a:lnTo>
                <a:lnTo>
                  <a:pt x="3248204" y="5647552"/>
                </a:lnTo>
                <a:lnTo>
                  <a:pt x="3391604" y="5630323"/>
                </a:lnTo>
                <a:lnTo>
                  <a:pt x="3531933" y="5611119"/>
                </a:lnTo>
                <a:lnTo>
                  <a:pt x="3668572" y="5590904"/>
                </a:lnTo>
                <a:lnTo>
                  <a:pt x="3800903" y="5570640"/>
                </a:lnTo>
                <a:lnTo>
                  <a:pt x="3928306" y="5551294"/>
                </a:lnTo>
                <a:lnTo>
                  <a:pt x="4052931" y="5528727"/>
                </a:lnTo>
                <a:lnTo>
                  <a:pt x="4177095" y="5498307"/>
                </a:lnTo>
                <a:lnTo>
                  <a:pt x="4300433" y="5460248"/>
                </a:lnTo>
                <a:lnTo>
                  <a:pt x="4422580" y="5414766"/>
                </a:lnTo>
                <a:lnTo>
                  <a:pt x="4543170" y="5362075"/>
                </a:lnTo>
                <a:lnTo>
                  <a:pt x="4661838" y="5302393"/>
                </a:lnTo>
                <a:lnTo>
                  <a:pt x="4759650" y="5246537"/>
                </a:lnTo>
                <a:lnTo>
                  <a:pt x="4759650" y="1904741"/>
                </a:lnTo>
                <a:lnTo>
                  <a:pt x="97510" y="1904741"/>
                </a:lnTo>
                <a:lnTo>
                  <a:pt x="85237" y="1950003"/>
                </a:lnTo>
                <a:lnTo>
                  <a:pt x="55570" y="2088897"/>
                </a:lnTo>
                <a:lnTo>
                  <a:pt x="33001" y="2227731"/>
                </a:lnTo>
                <a:lnTo>
                  <a:pt x="16846" y="2365667"/>
                </a:lnTo>
                <a:lnTo>
                  <a:pt x="6417" y="2501865"/>
                </a:lnTo>
                <a:lnTo>
                  <a:pt x="1030" y="2635487"/>
                </a:lnTo>
                <a:lnTo>
                  <a:pt x="0" y="2765692"/>
                </a:lnTo>
                <a:lnTo>
                  <a:pt x="2639" y="2891643"/>
                </a:lnTo>
                <a:lnTo>
                  <a:pt x="8264" y="3012500"/>
                </a:lnTo>
                <a:lnTo>
                  <a:pt x="16189" y="3127423"/>
                </a:lnTo>
                <a:lnTo>
                  <a:pt x="25727" y="3235574"/>
                </a:lnTo>
                <a:lnTo>
                  <a:pt x="36194" y="3336114"/>
                </a:lnTo>
                <a:lnTo>
                  <a:pt x="46903" y="3428203"/>
                </a:lnTo>
                <a:lnTo>
                  <a:pt x="57170" y="3511002"/>
                </a:lnTo>
                <a:lnTo>
                  <a:pt x="66308" y="3583673"/>
                </a:lnTo>
                <a:lnTo>
                  <a:pt x="73633" y="3645377"/>
                </a:lnTo>
                <a:lnTo>
                  <a:pt x="81705" y="3699290"/>
                </a:lnTo>
                <a:lnTo>
                  <a:pt x="93647" y="3749707"/>
                </a:lnTo>
                <a:lnTo>
                  <a:pt x="109617" y="3797465"/>
                </a:lnTo>
                <a:lnTo>
                  <a:pt x="129772" y="3843402"/>
                </a:lnTo>
                <a:lnTo>
                  <a:pt x="154269" y="3888352"/>
                </a:lnTo>
                <a:lnTo>
                  <a:pt x="183265" y="3933154"/>
                </a:lnTo>
                <a:lnTo>
                  <a:pt x="216917" y="3978644"/>
                </a:lnTo>
                <a:lnTo>
                  <a:pt x="255382" y="4025659"/>
                </a:lnTo>
                <a:lnTo>
                  <a:pt x="298817" y="4075035"/>
                </a:lnTo>
                <a:lnTo>
                  <a:pt x="347380" y="4127609"/>
                </a:lnTo>
                <a:lnTo>
                  <a:pt x="401227" y="4184218"/>
                </a:lnTo>
                <a:lnTo>
                  <a:pt x="460516" y="4245698"/>
                </a:lnTo>
                <a:lnTo>
                  <a:pt x="525403" y="4312886"/>
                </a:lnTo>
                <a:lnTo>
                  <a:pt x="596047" y="4386620"/>
                </a:lnTo>
                <a:lnTo>
                  <a:pt x="672603" y="4467735"/>
                </a:lnTo>
                <a:lnTo>
                  <a:pt x="755229" y="4557068"/>
                </a:lnTo>
                <a:lnTo>
                  <a:pt x="844083" y="4655457"/>
                </a:lnTo>
                <a:lnTo>
                  <a:pt x="939321" y="4763737"/>
                </a:lnTo>
                <a:lnTo>
                  <a:pt x="1041100" y="4882746"/>
                </a:lnTo>
                <a:lnTo>
                  <a:pt x="1149577" y="5013320"/>
                </a:lnTo>
                <a:lnTo>
                  <a:pt x="1264769" y="5141416"/>
                </a:lnTo>
                <a:lnTo>
                  <a:pt x="1386174" y="5253076"/>
                </a:lnTo>
                <a:lnTo>
                  <a:pt x="1513173" y="5349262"/>
                </a:lnTo>
                <a:lnTo>
                  <a:pt x="1645146" y="5430940"/>
                </a:lnTo>
                <a:lnTo>
                  <a:pt x="1781476" y="5499073"/>
                </a:lnTo>
                <a:lnTo>
                  <a:pt x="1921543" y="5554626"/>
                </a:lnTo>
                <a:lnTo>
                  <a:pt x="2064729" y="5598563"/>
                </a:lnTo>
                <a:lnTo>
                  <a:pt x="2210414" y="5631847"/>
                </a:lnTo>
                <a:lnTo>
                  <a:pt x="2357979" y="5655443"/>
                </a:lnTo>
                <a:lnTo>
                  <a:pt x="2506806" y="5670314"/>
                </a:lnTo>
                <a:lnTo>
                  <a:pt x="2656276" y="5677426"/>
                </a:lnTo>
                <a:lnTo>
                  <a:pt x="2805770" y="5677741"/>
                </a:lnTo>
                <a:lnTo>
                  <a:pt x="2954668" y="5672225"/>
                </a:lnTo>
                <a:close/>
              </a:path>
            </a:pathLst>
          </a:custGeom>
          <a:solidFill>
            <a:srgbClr val="37C8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15"/>
          <p:cNvSpPr/>
          <p:nvPr/>
        </p:nvSpPr>
        <p:spPr>
          <a:xfrm>
            <a:off x="16508655" y="2963713"/>
            <a:ext cx="2180556" cy="2020449"/>
          </a:xfrm>
          <a:custGeom>
            <a:rect b="b" l="l" r="r" t="t"/>
            <a:pathLst>
              <a:path extrusionOk="0" h="2020449" w="2180556">
                <a:moveTo>
                  <a:pt x="1052080" y="2018495"/>
                </a:moveTo>
                <a:lnTo>
                  <a:pt x="1104631" y="2014809"/>
                </a:lnTo>
                <a:lnTo>
                  <a:pt x="1156524" y="2009733"/>
                </a:lnTo>
                <a:lnTo>
                  <a:pt x="1207537" y="2003609"/>
                </a:lnTo>
                <a:lnTo>
                  <a:pt x="1257450" y="1996781"/>
                </a:lnTo>
                <a:lnTo>
                  <a:pt x="1306042" y="1989591"/>
                </a:lnTo>
                <a:lnTo>
                  <a:pt x="1353092" y="1982382"/>
                </a:lnTo>
                <a:lnTo>
                  <a:pt x="1398380" y="1975497"/>
                </a:lnTo>
                <a:lnTo>
                  <a:pt x="1442677" y="1967465"/>
                </a:lnTo>
                <a:lnTo>
                  <a:pt x="1486813" y="1956636"/>
                </a:lnTo>
                <a:lnTo>
                  <a:pt x="1530658" y="1943087"/>
                </a:lnTo>
                <a:lnTo>
                  <a:pt x="1574083" y="1926895"/>
                </a:lnTo>
                <a:lnTo>
                  <a:pt x="1616957" y="1908138"/>
                </a:lnTo>
                <a:lnTo>
                  <a:pt x="1659151" y="1886892"/>
                </a:lnTo>
                <a:lnTo>
                  <a:pt x="1700533" y="1863234"/>
                </a:lnTo>
                <a:lnTo>
                  <a:pt x="1740975" y="1837242"/>
                </a:lnTo>
                <a:lnTo>
                  <a:pt x="1779343" y="1809710"/>
                </a:lnTo>
                <a:lnTo>
                  <a:pt x="1779343" y="288255"/>
                </a:lnTo>
                <a:lnTo>
                  <a:pt x="1681442" y="233294"/>
                </a:lnTo>
                <a:lnTo>
                  <a:pt x="1602438" y="195383"/>
                </a:lnTo>
                <a:lnTo>
                  <a:pt x="1519656" y="160059"/>
                </a:lnTo>
                <a:lnTo>
                  <a:pt x="1434152" y="127574"/>
                </a:lnTo>
                <a:lnTo>
                  <a:pt x="1346982" y="98178"/>
                </a:lnTo>
                <a:lnTo>
                  <a:pt x="1259203" y="72123"/>
                </a:lnTo>
                <a:lnTo>
                  <a:pt x="1171870" y="49659"/>
                </a:lnTo>
                <a:lnTo>
                  <a:pt x="1086040" y="31038"/>
                </a:lnTo>
                <a:lnTo>
                  <a:pt x="1002769" y="16511"/>
                </a:lnTo>
                <a:lnTo>
                  <a:pt x="923114" y="6328"/>
                </a:lnTo>
                <a:lnTo>
                  <a:pt x="848130" y="740"/>
                </a:lnTo>
                <a:lnTo>
                  <a:pt x="778873" y="0"/>
                </a:lnTo>
                <a:lnTo>
                  <a:pt x="716400" y="4356"/>
                </a:lnTo>
                <a:lnTo>
                  <a:pt x="661767" y="14061"/>
                </a:lnTo>
                <a:lnTo>
                  <a:pt x="616030" y="29366"/>
                </a:lnTo>
                <a:lnTo>
                  <a:pt x="577906" y="46341"/>
                </a:lnTo>
                <a:lnTo>
                  <a:pt x="543025" y="62052"/>
                </a:lnTo>
                <a:lnTo>
                  <a:pt x="481797" y="90834"/>
                </a:lnTo>
                <a:lnTo>
                  <a:pt x="429958" y="118015"/>
                </a:lnTo>
                <a:lnTo>
                  <a:pt x="385117" y="145900"/>
                </a:lnTo>
                <a:lnTo>
                  <a:pt x="344886" y="176791"/>
                </a:lnTo>
                <a:lnTo>
                  <a:pt x="306874" y="212994"/>
                </a:lnTo>
                <a:lnTo>
                  <a:pt x="268693" y="256811"/>
                </a:lnTo>
                <a:lnTo>
                  <a:pt x="227952" y="310547"/>
                </a:lnTo>
                <a:lnTo>
                  <a:pt x="205875" y="341854"/>
                </a:lnTo>
                <a:lnTo>
                  <a:pt x="182262" y="376505"/>
                </a:lnTo>
                <a:lnTo>
                  <a:pt x="156815" y="414787"/>
                </a:lnTo>
                <a:lnTo>
                  <a:pt x="129234" y="456990"/>
                </a:lnTo>
                <a:lnTo>
                  <a:pt x="102439" y="502080"/>
                </a:lnTo>
                <a:lnTo>
                  <a:pt x="79384" y="548636"/>
                </a:lnTo>
                <a:lnTo>
                  <a:pt x="59827" y="596360"/>
                </a:lnTo>
                <a:lnTo>
                  <a:pt x="43522" y="644953"/>
                </a:lnTo>
                <a:lnTo>
                  <a:pt x="30227" y="694117"/>
                </a:lnTo>
                <a:lnTo>
                  <a:pt x="19698" y="743555"/>
                </a:lnTo>
                <a:lnTo>
                  <a:pt x="11690" y="792966"/>
                </a:lnTo>
                <a:lnTo>
                  <a:pt x="5960" y="842054"/>
                </a:lnTo>
                <a:lnTo>
                  <a:pt x="2264" y="890520"/>
                </a:lnTo>
                <a:lnTo>
                  <a:pt x="359" y="938066"/>
                </a:lnTo>
                <a:lnTo>
                  <a:pt x="0" y="984393"/>
                </a:lnTo>
                <a:lnTo>
                  <a:pt x="943" y="1029203"/>
                </a:lnTo>
                <a:lnTo>
                  <a:pt x="2946" y="1072198"/>
                </a:lnTo>
                <a:lnTo>
                  <a:pt x="5763" y="1113079"/>
                </a:lnTo>
                <a:lnTo>
                  <a:pt x="9152" y="1151549"/>
                </a:lnTo>
                <a:lnTo>
                  <a:pt x="16669" y="1220060"/>
                </a:lnTo>
                <a:lnTo>
                  <a:pt x="23545" y="1275345"/>
                </a:lnTo>
                <a:lnTo>
                  <a:pt x="26134" y="1297282"/>
                </a:lnTo>
                <a:lnTo>
                  <a:pt x="28990" y="1316447"/>
                </a:lnTo>
                <a:lnTo>
                  <a:pt x="33231" y="1334370"/>
                </a:lnTo>
                <a:lnTo>
                  <a:pt x="38910" y="1351349"/>
                </a:lnTo>
                <a:lnTo>
                  <a:pt x="46084" y="1367680"/>
                </a:lnTo>
                <a:lnTo>
                  <a:pt x="54808" y="1383663"/>
                </a:lnTo>
                <a:lnTo>
                  <a:pt x="65138" y="1399594"/>
                </a:lnTo>
                <a:lnTo>
                  <a:pt x="77129" y="1415771"/>
                </a:lnTo>
                <a:lnTo>
                  <a:pt x="90837" y="1432492"/>
                </a:lnTo>
                <a:lnTo>
                  <a:pt x="106317" y="1450054"/>
                </a:lnTo>
                <a:lnTo>
                  <a:pt x="123624" y="1468755"/>
                </a:lnTo>
                <a:lnTo>
                  <a:pt x="142815" y="1488894"/>
                </a:lnTo>
                <a:lnTo>
                  <a:pt x="163944" y="1510767"/>
                </a:lnTo>
                <a:lnTo>
                  <a:pt x="187067" y="1534672"/>
                </a:lnTo>
                <a:lnTo>
                  <a:pt x="212240" y="1560907"/>
                </a:lnTo>
                <a:lnTo>
                  <a:pt x="239517" y="1589770"/>
                </a:lnTo>
                <a:lnTo>
                  <a:pt x="268956" y="1621558"/>
                </a:lnTo>
                <a:lnTo>
                  <a:pt x="300610" y="1656569"/>
                </a:lnTo>
                <a:lnTo>
                  <a:pt x="334536" y="1695100"/>
                </a:lnTo>
                <a:lnTo>
                  <a:pt x="370789" y="1737450"/>
                </a:lnTo>
                <a:lnTo>
                  <a:pt x="409425" y="1783916"/>
                </a:lnTo>
                <a:lnTo>
                  <a:pt x="450449" y="1829501"/>
                </a:lnTo>
                <a:lnTo>
                  <a:pt x="493685" y="1869239"/>
                </a:lnTo>
                <a:lnTo>
                  <a:pt x="538911" y="1903472"/>
                </a:lnTo>
                <a:lnTo>
                  <a:pt x="585907" y="1932544"/>
                </a:lnTo>
                <a:lnTo>
                  <a:pt x="634452" y="1956798"/>
                </a:lnTo>
                <a:lnTo>
                  <a:pt x="684324" y="1976575"/>
                </a:lnTo>
                <a:lnTo>
                  <a:pt x="735305" y="1992220"/>
                </a:lnTo>
                <a:lnTo>
                  <a:pt x="787172" y="2004074"/>
                </a:lnTo>
                <a:lnTo>
                  <a:pt x="839705" y="2012482"/>
                </a:lnTo>
                <a:lnTo>
                  <a:pt x="892683" y="2017785"/>
                </a:lnTo>
                <a:lnTo>
                  <a:pt x="945885" y="2020326"/>
                </a:lnTo>
                <a:lnTo>
                  <a:pt x="999091" y="2020449"/>
                </a:lnTo>
                <a:lnTo>
                  <a:pt x="1052080" y="2018495"/>
                </a:lnTo>
                <a:close/>
              </a:path>
            </a:pathLst>
          </a:custGeom>
          <a:solidFill>
            <a:srgbClr val="2B91D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15"/>
          <p:cNvSpPr/>
          <p:nvPr/>
        </p:nvSpPr>
        <p:spPr>
          <a:xfrm>
            <a:off x="2171497" y="14112"/>
            <a:ext cx="13940334" cy="2029175"/>
          </a:xfrm>
          <a:custGeom>
            <a:rect b="b" l="l" r="r" t="t"/>
            <a:pathLst>
              <a:path extrusionOk="0" h="2029175" w="13940334">
                <a:moveTo>
                  <a:pt x="5855891" y="2029175"/>
                </a:moveTo>
                <a:lnTo>
                  <a:pt x="5830893" y="2028164"/>
                </a:lnTo>
                <a:lnTo>
                  <a:pt x="5806452" y="2025184"/>
                </a:lnTo>
                <a:lnTo>
                  <a:pt x="5782645" y="2020314"/>
                </a:lnTo>
                <a:lnTo>
                  <a:pt x="5759552" y="2013631"/>
                </a:lnTo>
                <a:lnTo>
                  <a:pt x="5737251" y="2005215"/>
                </a:lnTo>
                <a:lnTo>
                  <a:pt x="5715820" y="1995144"/>
                </a:lnTo>
                <a:lnTo>
                  <a:pt x="5695338" y="1983496"/>
                </a:lnTo>
                <a:lnTo>
                  <a:pt x="5675883" y="1970349"/>
                </a:lnTo>
                <a:lnTo>
                  <a:pt x="5657533" y="1955783"/>
                </a:lnTo>
                <a:lnTo>
                  <a:pt x="5640368" y="1939875"/>
                </a:lnTo>
                <a:lnTo>
                  <a:pt x="5624465" y="1922705"/>
                </a:lnTo>
                <a:lnTo>
                  <a:pt x="5609903" y="1904350"/>
                </a:lnTo>
                <a:lnTo>
                  <a:pt x="5596761" y="1884889"/>
                </a:lnTo>
                <a:lnTo>
                  <a:pt x="5585116" y="1864401"/>
                </a:lnTo>
                <a:lnTo>
                  <a:pt x="5575048" y="1842963"/>
                </a:lnTo>
                <a:lnTo>
                  <a:pt x="5566634" y="1820655"/>
                </a:lnTo>
                <a:lnTo>
                  <a:pt x="5559954" y="1797555"/>
                </a:lnTo>
                <a:lnTo>
                  <a:pt x="5555085" y="1773742"/>
                </a:lnTo>
                <a:lnTo>
                  <a:pt x="5552106" y="1749293"/>
                </a:lnTo>
                <a:lnTo>
                  <a:pt x="5551096" y="1724287"/>
                </a:lnTo>
                <a:lnTo>
                  <a:pt x="5551096" y="1524438"/>
                </a:lnTo>
                <a:lnTo>
                  <a:pt x="5550085" y="1499432"/>
                </a:lnTo>
                <a:lnTo>
                  <a:pt x="5542237" y="1451170"/>
                </a:lnTo>
                <a:lnTo>
                  <a:pt x="5527143" y="1405762"/>
                </a:lnTo>
                <a:lnTo>
                  <a:pt x="5505430" y="1363836"/>
                </a:lnTo>
                <a:lnTo>
                  <a:pt x="5477726" y="1326020"/>
                </a:lnTo>
                <a:lnTo>
                  <a:pt x="5444658" y="1292942"/>
                </a:lnTo>
                <a:lnTo>
                  <a:pt x="5406853" y="1265229"/>
                </a:lnTo>
                <a:lnTo>
                  <a:pt x="5364940" y="1243510"/>
                </a:lnTo>
                <a:lnTo>
                  <a:pt x="5319546" y="1228411"/>
                </a:lnTo>
                <a:lnTo>
                  <a:pt x="5271298" y="1220561"/>
                </a:lnTo>
                <a:lnTo>
                  <a:pt x="5246300" y="1219550"/>
                </a:lnTo>
                <a:lnTo>
                  <a:pt x="304795" y="1219550"/>
                </a:lnTo>
                <a:lnTo>
                  <a:pt x="279797" y="1218539"/>
                </a:lnTo>
                <a:lnTo>
                  <a:pt x="231549" y="1210689"/>
                </a:lnTo>
                <a:lnTo>
                  <a:pt x="186155" y="1195590"/>
                </a:lnTo>
                <a:lnTo>
                  <a:pt x="144242" y="1173871"/>
                </a:lnTo>
                <a:lnTo>
                  <a:pt x="106437" y="1146158"/>
                </a:lnTo>
                <a:lnTo>
                  <a:pt x="73369" y="1113080"/>
                </a:lnTo>
                <a:lnTo>
                  <a:pt x="45665" y="1075264"/>
                </a:lnTo>
                <a:lnTo>
                  <a:pt x="23952" y="1033338"/>
                </a:lnTo>
                <a:lnTo>
                  <a:pt x="8858" y="987930"/>
                </a:lnTo>
                <a:lnTo>
                  <a:pt x="1010" y="939668"/>
                </a:lnTo>
                <a:lnTo>
                  <a:pt x="0" y="914662"/>
                </a:lnTo>
                <a:lnTo>
                  <a:pt x="0" y="304887"/>
                </a:lnTo>
                <a:lnTo>
                  <a:pt x="3989" y="255433"/>
                </a:lnTo>
                <a:lnTo>
                  <a:pt x="15538" y="208519"/>
                </a:lnTo>
                <a:lnTo>
                  <a:pt x="34020" y="164774"/>
                </a:lnTo>
                <a:lnTo>
                  <a:pt x="58807" y="124824"/>
                </a:lnTo>
                <a:lnTo>
                  <a:pt x="89272" y="89299"/>
                </a:lnTo>
                <a:lnTo>
                  <a:pt x="124787" y="58825"/>
                </a:lnTo>
                <a:lnTo>
                  <a:pt x="164724" y="34031"/>
                </a:lnTo>
                <a:lnTo>
                  <a:pt x="208456" y="15543"/>
                </a:lnTo>
                <a:lnTo>
                  <a:pt x="255355" y="3990"/>
                </a:lnTo>
                <a:lnTo>
                  <a:pt x="304795" y="0"/>
                </a:lnTo>
                <a:lnTo>
                  <a:pt x="13635539" y="0"/>
                </a:lnTo>
                <a:lnTo>
                  <a:pt x="13684979" y="3990"/>
                </a:lnTo>
                <a:lnTo>
                  <a:pt x="13731878" y="15543"/>
                </a:lnTo>
                <a:lnTo>
                  <a:pt x="13775610" y="34031"/>
                </a:lnTo>
                <a:lnTo>
                  <a:pt x="13815547" y="58825"/>
                </a:lnTo>
                <a:lnTo>
                  <a:pt x="13851062" y="89299"/>
                </a:lnTo>
                <a:lnTo>
                  <a:pt x="13881526" y="124824"/>
                </a:lnTo>
                <a:lnTo>
                  <a:pt x="13906313" y="164774"/>
                </a:lnTo>
                <a:lnTo>
                  <a:pt x="13924795" y="208519"/>
                </a:lnTo>
                <a:lnTo>
                  <a:pt x="13936345" y="255433"/>
                </a:lnTo>
                <a:lnTo>
                  <a:pt x="13940334" y="304887"/>
                </a:lnTo>
                <a:lnTo>
                  <a:pt x="13940334" y="914662"/>
                </a:lnTo>
                <a:lnTo>
                  <a:pt x="13936345" y="964117"/>
                </a:lnTo>
                <a:lnTo>
                  <a:pt x="13924795" y="1011030"/>
                </a:lnTo>
                <a:lnTo>
                  <a:pt x="13906313" y="1054776"/>
                </a:lnTo>
                <a:lnTo>
                  <a:pt x="13881526" y="1094725"/>
                </a:lnTo>
                <a:lnTo>
                  <a:pt x="13851062" y="1130250"/>
                </a:lnTo>
                <a:lnTo>
                  <a:pt x="13815547" y="1160724"/>
                </a:lnTo>
                <a:lnTo>
                  <a:pt x="13775610" y="1185519"/>
                </a:lnTo>
                <a:lnTo>
                  <a:pt x="13731878" y="1204007"/>
                </a:lnTo>
                <a:lnTo>
                  <a:pt x="13684979" y="1215560"/>
                </a:lnTo>
                <a:lnTo>
                  <a:pt x="13635539" y="1219550"/>
                </a:lnTo>
                <a:lnTo>
                  <a:pt x="8694183" y="1219550"/>
                </a:lnTo>
                <a:lnTo>
                  <a:pt x="8669185" y="1220561"/>
                </a:lnTo>
                <a:lnTo>
                  <a:pt x="8644743" y="1223540"/>
                </a:lnTo>
                <a:lnTo>
                  <a:pt x="8620937" y="1228411"/>
                </a:lnTo>
                <a:lnTo>
                  <a:pt x="8597844" y="1235093"/>
                </a:lnTo>
                <a:lnTo>
                  <a:pt x="8575542" y="1243510"/>
                </a:lnTo>
                <a:lnTo>
                  <a:pt x="8554111" y="1253581"/>
                </a:lnTo>
                <a:lnTo>
                  <a:pt x="8533629" y="1265229"/>
                </a:lnTo>
                <a:lnTo>
                  <a:pt x="8514174" y="1278376"/>
                </a:lnTo>
                <a:lnTo>
                  <a:pt x="8495825" y="1292942"/>
                </a:lnTo>
                <a:lnTo>
                  <a:pt x="8478660" y="1308849"/>
                </a:lnTo>
                <a:lnTo>
                  <a:pt x="8462757" y="1326020"/>
                </a:lnTo>
                <a:lnTo>
                  <a:pt x="8448195" y="1344375"/>
                </a:lnTo>
                <a:lnTo>
                  <a:pt x="8435052" y="1363836"/>
                </a:lnTo>
                <a:lnTo>
                  <a:pt x="8423408" y="1384324"/>
                </a:lnTo>
                <a:lnTo>
                  <a:pt x="8413339" y="1405762"/>
                </a:lnTo>
                <a:lnTo>
                  <a:pt x="8404926" y="1428069"/>
                </a:lnTo>
                <a:lnTo>
                  <a:pt x="8398245" y="1451170"/>
                </a:lnTo>
                <a:lnTo>
                  <a:pt x="8393376" y="1474983"/>
                </a:lnTo>
                <a:lnTo>
                  <a:pt x="8390398" y="1499432"/>
                </a:lnTo>
                <a:lnTo>
                  <a:pt x="8389387" y="1524438"/>
                </a:lnTo>
                <a:lnTo>
                  <a:pt x="8389387" y="1724287"/>
                </a:lnTo>
                <a:lnTo>
                  <a:pt x="8388377" y="1749293"/>
                </a:lnTo>
                <a:lnTo>
                  <a:pt x="8385398" y="1773742"/>
                </a:lnTo>
                <a:lnTo>
                  <a:pt x="8380529" y="1797555"/>
                </a:lnTo>
                <a:lnTo>
                  <a:pt x="8373849" y="1820655"/>
                </a:lnTo>
                <a:lnTo>
                  <a:pt x="8365435" y="1842963"/>
                </a:lnTo>
                <a:lnTo>
                  <a:pt x="8355367" y="1864401"/>
                </a:lnTo>
                <a:lnTo>
                  <a:pt x="8343722" y="1884889"/>
                </a:lnTo>
                <a:lnTo>
                  <a:pt x="8330579" y="1904350"/>
                </a:lnTo>
                <a:lnTo>
                  <a:pt x="8316018" y="1922705"/>
                </a:lnTo>
                <a:lnTo>
                  <a:pt x="8300115" y="1939875"/>
                </a:lnTo>
                <a:lnTo>
                  <a:pt x="8282949" y="1955783"/>
                </a:lnTo>
                <a:lnTo>
                  <a:pt x="8264600" y="1970349"/>
                </a:lnTo>
                <a:lnTo>
                  <a:pt x="8245145" y="1983496"/>
                </a:lnTo>
                <a:lnTo>
                  <a:pt x="8224663" y="1995144"/>
                </a:lnTo>
                <a:lnTo>
                  <a:pt x="8203232" y="2005215"/>
                </a:lnTo>
                <a:lnTo>
                  <a:pt x="8180931" y="2013631"/>
                </a:lnTo>
                <a:lnTo>
                  <a:pt x="8157838" y="2020314"/>
                </a:lnTo>
                <a:lnTo>
                  <a:pt x="8134031" y="2025184"/>
                </a:lnTo>
                <a:lnTo>
                  <a:pt x="8109590" y="2028164"/>
                </a:lnTo>
                <a:lnTo>
                  <a:pt x="8084592" y="2029175"/>
                </a:lnTo>
                <a:lnTo>
                  <a:pt x="5855891" y="2029175"/>
                </a:lnTo>
                <a:close/>
              </a:path>
            </a:pathLst>
          </a:custGeom>
          <a:solidFill>
            <a:srgbClr val="37C8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15"/>
          <p:cNvSpPr/>
          <p:nvPr/>
        </p:nvSpPr>
        <p:spPr>
          <a:xfrm>
            <a:off x="1828568" y="3147262"/>
            <a:ext cx="16200033" cy="6565899"/>
          </a:xfrm>
          <a:custGeom>
            <a:rect b="b" l="l" r="r" t="t"/>
            <a:pathLst>
              <a:path extrusionOk="0" h="6565899" w="16200033">
                <a:moveTo>
                  <a:pt x="5929222" y="3342820"/>
                </a:moveTo>
                <a:lnTo>
                  <a:pt x="5907073" y="3386351"/>
                </a:lnTo>
                <a:lnTo>
                  <a:pt x="5888399" y="3431445"/>
                </a:lnTo>
                <a:lnTo>
                  <a:pt x="5873287" y="3477891"/>
                </a:lnTo>
                <a:lnTo>
                  <a:pt x="5861823" y="3525481"/>
                </a:lnTo>
                <a:lnTo>
                  <a:pt x="5854095" y="3574003"/>
                </a:lnTo>
                <a:lnTo>
                  <a:pt x="5850189" y="3623247"/>
                </a:lnTo>
                <a:lnTo>
                  <a:pt x="5849696" y="3648075"/>
                </a:lnTo>
                <a:lnTo>
                  <a:pt x="5849696" y="3803649"/>
                </a:lnTo>
                <a:lnTo>
                  <a:pt x="5851658" y="3853176"/>
                </a:lnTo>
                <a:lnTo>
                  <a:pt x="5857486" y="3902086"/>
                </a:lnTo>
                <a:lnTo>
                  <a:pt x="5867093" y="3950167"/>
                </a:lnTo>
                <a:lnTo>
                  <a:pt x="5880392" y="3997212"/>
                </a:lnTo>
                <a:lnTo>
                  <a:pt x="5897296" y="4043008"/>
                </a:lnTo>
                <a:lnTo>
                  <a:pt x="5917719" y="4087347"/>
                </a:lnTo>
                <a:lnTo>
                  <a:pt x="5941572" y="4130018"/>
                </a:lnTo>
                <a:lnTo>
                  <a:pt x="5968770" y="4170812"/>
                </a:lnTo>
                <a:lnTo>
                  <a:pt x="5999225" y="4209518"/>
                </a:lnTo>
                <a:lnTo>
                  <a:pt x="6032851" y="4245927"/>
                </a:lnTo>
                <a:lnTo>
                  <a:pt x="6069251" y="4279560"/>
                </a:lnTo>
                <a:lnTo>
                  <a:pt x="6107948" y="4310022"/>
                </a:lnTo>
                <a:lnTo>
                  <a:pt x="6148732" y="4337227"/>
                </a:lnTo>
                <a:lnTo>
                  <a:pt x="6191393" y="4361086"/>
                </a:lnTo>
                <a:lnTo>
                  <a:pt x="6235721" y="4381513"/>
                </a:lnTo>
                <a:lnTo>
                  <a:pt x="6281507" y="4398421"/>
                </a:lnTo>
                <a:lnTo>
                  <a:pt x="6328540" y="4411723"/>
                </a:lnTo>
                <a:lnTo>
                  <a:pt x="6376611" y="4421333"/>
                </a:lnTo>
                <a:lnTo>
                  <a:pt x="6425508" y="4427162"/>
                </a:lnTo>
                <a:lnTo>
                  <a:pt x="6475024" y="4429124"/>
                </a:lnTo>
                <a:lnTo>
                  <a:pt x="15368478" y="4429124"/>
                </a:lnTo>
                <a:lnTo>
                  <a:pt x="15393300" y="4429617"/>
                </a:lnTo>
                <a:lnTo>
                  <a:pt x="15442533" y="4433524"/>
                </a:lnTo>
                <a:lnTo>
                  <a:pt x="15491043" y="4441254"/>
                </a:lnTo>
                <a:lnTo>
                  <a:pt x="15538621" y="4452720"/>
                </a:lnTo>
                <a:lnTo>
                  <a:pt x="15585057" y="4467836"/>
                </a:lnTo>
                <a:lnTo>
                  <a:pt x="15630141" y="4486515"/>
                </a:lnTo>
                <a:lnTo>
                  <a:pt x="15673662" y="4508669"/>
                </a:lnTo>
                <a:lnTo>
                  <a:pt x="15715411" y="4534211"/>
                </a:lnTo>
                <a:lnTo>
                  <a:pt x="15755177" y="4563055"/>
                </a:lnTo>
                <a:lnTo>
                  <a:pt x="15792752" y="4595114"/>
                </a:lnTo>
                <a:lnTo>
                  <a:pt x="15827855" y="4630226"/>
                </a:lnTo>
                <a:lnTo>
                  <a:pt x="15859906" y="4667809"/>
                </a:lnTo>
                <a:lnTo>
                  <a:pt x="15888743" y="4707585"/>
                </a:lnTo>
                <a:lnTo>
                  <a:pt x="15914280" y="4749344"/>
                </a:lnTo>
                <a:lnTo>
                  <a:pt x="15936429" y="4792876"/>
                </a:lnTo>
                <a:lnTo>
                  <a:pt x="15955103" y="4837970"/>
                </a:lnTo>
                <a:lnTo>
                  <a:pt x="15970216" y="4884416"/>
                </a:lnTo>
                <a:lnTo>
                  <a:pt x="15981680" y="4932006"/>
                </a:lnTo>
                <a:lnTo>
                  <a:pt x="15989408" y="4980527"/>
                </a:lnTo>
                <a:lnTo>
                  <a:pt x="15993314" y="5029772"/>
                </a:lnTo>
                <a:lnTo>
                  <a:pt x="15993806" y="5054600"/>
                </a:lnTo>
                <a:lnTo>
                  <a:pt x="15993314" y="5079427"/>
                </a:lnTo>
                <a:lnTo>
                  <a:pt x="15989408" y="5128672"/>
                </a:lnTo>
                <a:lnTo>
                  <a:pt x="15981680" y="5177193"/>
                </a:lnTo>
                <a:lnTo>
                  <a:pt x="15970216" y="5224783"/>
                </a:lnTo>
                <a:lnTo>
                  <a:pt x="15955103" y="5271229"/>
                </a:lnTo>
                <a:lnTo>
                  <a:pt x="15936429" y="5316323"/>
                </a:lnTo>
                <a:lnTo>
                  <a:pt x="15914280" y="5359854"/>
                </a:lnTo>
                <a:lnTo>
                  <a:pt x="15888743" y="5401613"/>
                </a:lnTo>
                <a:lnTo>
                  <a:pt x="15859906" y="5441389"/>
                </a:lnTo>
                <a:lnTo>
                  <a:pt x="15827855" y="5478973"/>
                </a:lnTo>
                <a:lnTo>
                  <a:pt x="15792752" y="5514084"/>
                </a:lnTo>
                <a:lnTo>
                  <a:pt x="15755177" y="5546143"/>
                </a:lnTo>
                <a:lnTo>
                  <a:pt x="15715411" y="5574987"/>
                </a:lnTo>
                <a:lnTo>
                  <a:pt x="15673662" y="5600530"/>
                </a:lnTo>
                <a:lnTo>
                  <a:pt x="15630141" y="5622684"/>
                </a:lnTo>
                <a:lnTo>
                  <a:pt x="15585057" y="5641362"/>
                </a:lnTo>
                <a:lnTo>
                  <a:pt x="15538621" y="5656478"/>
                </a:lnTo>
                <a:lnTo>
                  <a:pt x="15491043" y="5667945"/>
                </a:lnTo>
                <a:lnTo>
                  <a:pt x="15442533" y="5675675"/>
                </a:lnTo>
                <a:lnTo>
                  <a:pt x="15393300" y="5679582"/>
                </a:lnTo>
                <a:lnTo>
                  <a:pt x="15368478" y="5680074"/>
                </a:lnTo>
                <a:lnTo>
                  <a:pt x="4741337" y="5680074"/>
                </a:lnTo>
                <a:lnTo>
                  <a:pt x="4705020" y="5681543"/>
                </a:lnTo>
                <a:lnTo>
                  <a:pt x="4669512" y="5685871"/>
                </a:lnTo>
                <a:lnTo>
                  <a:pt x="4634926" y="5692947"/>
                </a:lnTo>
                <a:lnTo>
                  <a:pt x="4601376" y="5702654"/>
                </a:lnTo>
                <a:lnTo>
                  <a:pt x="4568977" y="5714881"/>
                </a:lnTo>
                <a:lnTo>
                  <a:pt x="4537842" y="5729512"/>
                </a:lnTo>
                <a:lnTo>
                  <a:pt x="4508085" y="5746433"/>
                </a:lnTo>
                <a:lnTo>
                  <a:pt x="4479821" y="5765531"/>
                </a:lnTo>
                <a:lnTo>
                  <a:pt x="4453163" y="5786691"/>
                </a:lnTo>
                <a:lnTo>
                  <a:pt x="4428225" y="5809801"/>
                </a:lnTo>
                <a:lnTo>
                  <a:pt x="4405121" y="5834744"/>
                </a:lnTo>
                <a:lnTo>
                  <a:pt x="4383966" y="5861409"/>
                </a:lnTo>
                <a:lnTo>
                  <a:pt x="4364872" y="5889680"/>
                </a:lnTo>
                <a:lnTo>
                  <a:pt x="4347955" y="5919443"/>
                </a:lnTo>
                <a:lnTo>
                  <a:pt x="4333328" y="5950585"/>
                </a:lnTo>
                <a:lnTo>
                  <a:pt x="4321104" y="5982992"/>
                </a:lnTo>
                <a:lnTo>
                  <a:pt x="4311399" y="6016550"/>
                </a:lnTo>
                <a:lnTo>
                  <a:pt x="4304325" y="6051144"/>
                </a:lnTo>
                <a:lnTo>
                  <a:pt x="4299997" y="6086661"/>
                </a:lnTo>
                <a:lnTo>
                  <a:pt x="4298530" y="6122987"/>
                </a:lnTo>
                <a:lnTo>
                  <a:pt x="4297062" y="6159313"/>
                </a:lnTo>
                <a:lnTo>
                  <a:pt x="4285660" y="6229424"/>
                </a:lnTo>
                <a:lnTo>
                  <a:pt x="4263731" y="6295389"/>
                </a:lnTo>
                <a:lnTo>
                  <a:pt x="4232187" y="6356294"/>
                </a:lnTo>
                <a:lnTo>
                  <a:pt x="4191938" y="6411230"/>
                </a:lnTo>
                <a:lnTo>
                  <a:pt x="4143896" y="6459283"/>
                </a:lnTo>
                <a:lnTo>
                  <a:pt x="4088974" y="6499541"/>
                </a:lnTo>
                <a:lnTo>
                  <a:pt x="4028082" y="6531093"/>
                </a:lnTo>
                <a:lnTo>
                  <a:pt x="3962133" y="6553027"/>
                </a:lnTo>
                <a:lnTo>
                  <a:pt x="3892039" y="6564431"/>
                </a:lnTo>
                <a:lnTo>
                  <a:pt x="3855722" y="6565899"/>
                </a:lnTo>
                <a:lnTo>
                  <a:pt x="442807" y="6565899"/>
                </a:lnTo>
                <a:lnTo>
                  <a:pt x="370982" y="6560102"/>
                </a:lnTo>
                <a:lnTo>
                  <a:pt x="302846" y="6543319"/>
                </a:lnTo>
                <a:lnTo>
                  <a:pt x="239312" y="6516462"/>
                </a:lnTo>
                <a:lnTo>
                  <a:pt x="181291" y="6480443"/>
                </a:lnTo>
                <a:lnTo>
                  <a:pt x="129695" y="6436173"/>
                </a:lnTo>
                <a:lnTo>
                  <a:pt x="85436" y="6384565"/>
                </a:lnTo>
                <a:lnTo>
                  <a:pt x="49425" y="6326531"/>
                </a:lnTo>
                <a:lnTo>
                  <a:pt x="22574" y="6262982"/>
                </a:lnTo>
                <a:lnTo>
                  <a:pt x="5795" y="6194830"/>
                </a:lnTo>
                <a:lnTo>
                  <a:pt x="0" y="6122987"/>
                </a:lnTo>
                <a:lnTo>
                  <a:pt x="0" y="625475"/>
                </a:lnTo>
                <a:lnTo>
                  <a:pt x="2072" y="574176"/>
                </a:lnTo>
                <a:lnTo>
                  <a:pt x="8184" y="524019"/>
                </a:lnTo>
                <a:lnTo>
                  <a:pt x="18173" y="475166"/>
                </a:lnTo>
                <a:lnTo>
                  <a:pt x="31879" y="427776"/>
                </a:lnTo>
                <a:lnTo>
                  <a:pt x="49141" y="382011"/>
                </a:lnTo>
                <a:lnTo>
                  <a:pt x="69797" y="338033"/>
                </a:lnTo>
                <a:lnTo>
                  <a:pt x="93688" y="296001"/>
                </a:lnTo>
                <a:lnTo>
                  <a:pt x="120651" y="256077"/>
                </a:lnTo>
                <a:lnTo>
                  <a:pt x="150527" y="218422"/>
                </a:lnTo>
                <a:lnTo>
                  <a:pt x="183154" y="183197"/>
                </a:lnTo>
                <a:lnTo>
                  <a:pt x="218371" y="150563"/>
                </a:lnTo>
                <a:lnTo>
                  <a:pt x="256017" y="120680"/>
                </a:lnTo>
                <a:lnTo>
                  <a:pt x="295931" y="93710"/>
                </a:lnTo>
                <a:lnTo>
                  <a:pt x="337953" y="69814"/>
                </a:lnTo>
                <a:lnTo>
                  <a:pt x="381921" y="49152"/>
                </a:lnTo>
                <a:lnTo>
                  <a:pt x="427675" y="31887"/>
                </a:lnTo>
                <a:lnTo>
                  <a:pt x="475054" y="18177"/>
                </a:lnTo>
                <a:lnTo>
                  <a:pt x="523896" y="8186"/>
                </a:lnTo>
                <a:lnTo>
                  <a:pt x="574040" y="2073"/>
                </a:lnTo>
                <a:lnTo>
                  <a:pt x="625327" y="0"/>
                </a:lnTo>
                <a:lnTo>
                  <a:pt x="15574705" y="0"/>
                </a:lnTo>
                <a:lnTo>
                  <a:pt x="15624221" y="1962"/>
                </a:lnTo>
                <a:lnTo>
                  <a:pt x="15673119" y="7791"/>
                </a:lnTo>
                <a:lnTo>
                  <a:pt x="15721189" y="17401"/>
                </a:lnTo>
                <a:lnTo>
                  <a:pt x="15768222" y="30703"/>
                </a:lnTo>
                <a:lnTo>
                  <a:pt x="15814008" y="47611"/>
                </a:lnTo>
                <a:lnTo>
                  <a:pt x="15858337" y="68038"/>
                </a:lnTo>
                <a:lnTo>
                  <a:pt x="15900998" y="91897"/>
                </a:lnTo>
                <a:lnTo>
                  <a:pt x="15941782" y="119101"/>
                </a:lnTo>
                <a:lnTo>
                  <a:pt x="15980479" y="149564"/>
                </a:lnTo>
                <a:lnTo>
                  <a:pt x="16016879" y="183197"/>
                </a:lnTo>
                <a:lnTo>
                  <a:pt x="16050504" y="219605"/>
                </a:lnTo>
                <a:lnTo>
                  <a:pt x="16080959" y="258312"/>
                </a:lnTo>
                <a:lnTo>
                  <a:pt x="16108157" y="299105"/>
                </a:lnTo>
                <a:lnTo>
                  <a:pt x="16132011" y="341777"/>
                </a:lnTo>
                <a:lnTo>
                  <a:pt x="16152433" y="386116"/>
                </a:lnTo>
                <a:lnTo>
                  <a:pt x="16169337" y="431912"/>
                </a:lnTo>
                <a:lnTo>
                  <a:pt x="16182636" y="478956"/>
                </a:lnTo>
                <a:lnTo>
                  <a:pt x="16192243" y="527038"/>
                </a:lnTo>
                <a:lnTo>
                  <a:pt x="16198071" y="575948"/>
                </a:lnTo>
                <a:lnTo>
                  <a:pt x="16200033" y="625475"/>
                </a:lnTo>
                <a:lnTo>
                  <a:pt x="16199541" y="650302"/>
                </a:lnTo>
                <a:lnTo>
                  <a:pt x="16195635" y="699547"/>
                </a:lnTo>
                <a:lnTo>
                  <a:pt x="16187906" y="748069"/>
                </a:lnTo>
                <a:lnTo>
                  <a:pt x="16176443" y="795658"/>
                </a:lnTo>
                <a:lnTo>
                  <a:pt x="16161330" y="842104"/>
                </a:lnTo>
                <a:lnTo>
                  <a:pt x="16142656" y="887198"/>
                </a:lnTo>
                <a:lnTo>
                  <a:pt x="16120507" y="930730"/>
                </a:lnTo>
                <a:lnTo>
                  <a:pt x="16094971" y="972488"/>
                </a:lnTo>
                <a:lnTo>
                  <a:pt x="16066134" y="1012265"/>
                </a:lnTo>
                <a:lnTo>
                  <a:pt x="16034083" y="1049848"/>
                </a:lnTo>
                <a:lnTo>
                  <a:pt x="15998979" y="1084960"/>
                </a:lnTo>
                <a:lnTo>
                  <a:pt x="15961404" y="1117018"/>
                </a:lnTo>
                <a:lnTo>
                  <a:pt x="15921638" y="1145863"/>
                </a:lnTo>
                <a:lnTo>
                  <a:pt x="15879889" y="1171405"/>
                </a:lnTo>
                <a:lnTo>
                  <a:pt x="15836368" y="1193559"/>
                </a:lnTo>
                <a:lnTo>
                  <a:pt x="15791284" y="1212238"/>
                </a:lnTo>
                <a:lnTo>
                  <a:pt x="15744848" y="1227354"/>
                </a:lnTo>
                <a:lnTo>
                  <a:pt x="15697270" y="1238820"/>
                </a:lnTo>
                <a:lnTo>
                  <a:pt x="15648760" y="1246550"/>
                </a:lnTo>
                <a:lnTo>
                  <a:pt x="15599527" y="1250457"/>
                </a:lnTo>
                <a:lnTo>
                  <a:pt x="14789426" y="1250950"/>
                </a:lnTo>
                <a:lnTo>
                  <a:pt x="14764604" y="1251442"/>
                </a:lnTo>
                <a:lnTo>
                  <a:pt x="14715371" y="1255349"/>
                </a:lnTo>
                <a:lnTo>
                  <a:pt x="14666861" y="1263079"/>
                </a:lnTo>
                <a:lnTo>
                  <a:pt x="14619283" y="1274546"/>
                </a:lnTo>
                <a:lnTo>
                  <a:pt x="14572848" y="1289662"/>
                </a:lnTo>
                <a:lnTo>
                  <a:pt x="14527764" y="1308340"/>
                </a:lnTo>
                <a:lnTo>
                  <a:pt x="14484243" y="1330494"/>
                </a:lnTo>
                <a:lnTo>
                  <a:pt x="14442494" y="1356037"/>
                </a:lnTo>
                <a:lnTo>
                  <a:pt x="14402727" y="1384881"/>
                </a:lnTo>
                <a:lnTo>
                  <a:pt x="14365153" y="1416940"/>
                </a:lnTo>
                <a:lnTo>
                  <a:pt x="14330049" y="1452051"/>
                </a:lnTo>
                <a:lnTo>
                  <a:pt x="14297998" y="1489635"/>
                </a:lnTo>
                <a:lnTo>
                  <a:pt x="14269161" y="1529411"/>
                </a:lnTo>
                <a:lnTo>
                  <a:pt x="14243625" y="1571170"/>
                </a:lnTo>
                <a:lnTo>
                  <a:pt x="14221476" y="1614701"/>
                </a:lnTo>
                <a:lnTo>
                  <a:pt x="14202802" y="1659795"/>
                </a:lnTo>
                <a:lnTo>
                  <a:pt x="14187690" y="1706242"/>
                </a:lnTo>
                <a:lnTo>
                  <a:pt x="14176226" y="1753831"/>
                </a:lnTo>
                <a:lnTo>
                  <a:pt x="14168497" y="1802353"/>
                </a:lnTo>
                <a:lnTo>
                  <a:pt x="14164591" y="1851597"/>
                </a:lnTo>
                <a:lnTo>
                  <a:pt x="14164099" y="1876425"/>
                </a:lnTo>
                <a:lnTo>
                  <a:pt x="14164099" y="2397125"/>
                </a:lnTo>
                <a:lnTo>
                  <a:pt x="14163607" y="2421952"/>
                </a:lnTo>
                <a:lnTo>
                  <a:pt x="14159701" y="2471197"/>
                </a:lnTo>
                <a:lnTo>
                  <a:pt x="14151973" y="2519718"/>
                </a:lnTo>
                <a:lnTo>
                  <a:pt x="14140509" y="2567308"/>
                </a:lnTo>
                <a:lnTo>
                  <a:pt x="14125396" y="2613754"/>
                </a:lnTo>
                <a:lnTo>
                  <a:pt x="14106722" y="2658848"/>
                </a:lnTo>
                <a:lnTo>
                  <a:pt x="14084573" y="2702380"/>
                </a:lnTo>
                <a:lnTo>
                  <a:pt x="14059036" y="2744138"/>
                </a:lnTo>
                <a:lnTo>
                  <a:pt x="14030199" y="2783915"/>
                </a:lnTo>
                <a:lnTo>
                  <a:pt x="13998148" y="2821498"/>
                </a:lnTo>
                <a:lnTo>
                  <a:pt x="13963045" y="2856610"/>
                </a:lnTo>
                <a:lnTo>
                  <a:pt x="13925470" y="2888668"/>
                </a:lnTo>
                <a:lnTo>
                  <a:pt x="13885703" y="2917512"/>
                </a:lnTo>
                <a:lnTo>
                  <a:pt x="13843954" y="2943055"/>
                </a:lnTo>
                <a:lnTo>
                  <a:pt x="13800433" y="2965209"/>
                </a:lnTo>
                <a:lnTo>
                  <a:pt x="13755350" y="2983887"/>
                </a:lnTo>
                <a:lnTo>
                  <a:pt x="13708914" y="2999004"/>
                </a:lnTo>
                <a:lnTo>
                  <a:pt x="13661336" y="3010470"/>
                </a:lnTo>
                <a:lnTo>
                  <a:pt x="13612826" y="3018200"/>
                </a:lnTo>
                <a:lnTo>
                  <a:pt x="13563593" y="3022107"/>
                </a:lnTo>
                <a:lnTo>
                  <a:pt x="13538771" y="3022600"/>
                </a:lnTo>
                <a:lnTo>
                  <a:pt x="6475024" y="3022600"/>
                </a:lnTo>
                <a:lnTo>
                  <a:pt x="6450202" y="3023092"/>
                </a:lnTo>
                <a:lnTo>
                  <a:pt x="6425508" y="3024562"/>
                </a:lnTo>
                <a:lnTo>
                  <a:pt x="6400969" y="3026999"/>
                </a:lnTo>
                <a:lnTo>
                  <a:pt x="6376611" y="3030391"/>
                </a:lnTo>
                <a:lnTo>
                  <a:pt x="6352459" y="3034729"/>
                </a:lnTo>
                <a:lnTo>
                  <a:pt x="6328540" y="3040001"/>
                </a:lnTo>
                <a:lnTo>
                  <a:pt x="6304881" y="3046196"/>
                </a:lnTo>
                <a:lnTo>
                  <a:pt x="6281507" y="3053303"/>
                </a:lnTo>
                <a:lnTo>
                  <a:pt x="6258445" y="3061312"/>
                </a:lnTo>
                <a:lnTo>
                  <a:pt x="6235721" y="3070211"/>
                </a:lnTo>
                <a:lnTo>
                  <a:pt x="6213362" y="3079990"/>
                </a:lnTo>
                <a:lnTo>
                  <a:pt x="6191393" y="3090638"/>
                </a:lnTo>
                <a:lnTo>
                  <a:pt x="6169841" y="3102144"/>
                </a:lnTo>
                <a:lnTo>
                  <a:pt x="6148732" y="3114497"/>
                </a:lnTo>
                <a:lnTo>
                  <a:pt x="6128092" y="3127687"/>
                </a:lnTo>
                <a:lnTo>
                  <a:pt x="6107948" y="3141702"/>
                </a:lnTo>
                <a:lnTo>
                  <a:pt x="6088325" y="3156531"/>
                </a:lnTo>
                <a:lnTo>
                  <a:pt x="6069251" y="3172164"/>
                </a:lnTo>
                <a:lnTo>
                  <a:pt x="6050750" y="3188590"/>
                </a:lnTo>
                <a:lnTo>
                  <a:pt x="6032851" y="3205797"/>
                </a:lnTo>
                <a:lnTo>
                  <a:pt x="6015647" y="3223701"/>
                </a:lnTo>
                <a:lnTo>
                  <a:pt x="5999225" y="3242206"/>
                </a:lnTo>
                <a:lnTo>
                  <a:pt x="5983596" y="3261285"/>
                </a:lnTo>
                <a:lnTo>
                  <a:pt x="5968770" y="3280912"/>
                </a:lnTo>
                <a:lnTo>
                  <a:pt x="5954759" y="3301061"/>
                </a:lnTo>
                <a:lnTo>
                  <a:pt x="5941572" y="3321705"/>
                </a:lnTo>
                <a:lnTo>
                  <a:pt x="5929222" y="3342820"/>
                </a:lnTo>
                <a:close/>
              </a:path>
            </a:pathLst>
          </a:custGeom>
          <a:solidFill>
            <a:srgbClr val="2B91D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15"/>
          <p:cNvSpPr/>
          <p:nvPr/>
        </p:nvSpPr>
        <p:spPr>
          <a:xfrm>
            <a:off x="2066783" y="3696537"/>
            <a:ext cx="200025" cy="200024"/>
          </a:xfrm>
          <a:custGeom>
            <a:rect b="b" l="l" r="r" t="t"/>
            <a:pathLst>
              <a:path extrusionOk="0" h="200024" w="200025">
                <a:moveTo>
                  <a:pt x="200025" y="100012"/>
                </a:moveTo>
                <a:lnTo>
                  <a:pt x="200025" y="106579"/>
                </a:lnTo>
                <a:lnTo>
                  <a:pt x="199384" y="113083"/>
                </a:lnTo>
                <a:lnTo>
                  <a:pt x="198103" y="119523"/>
                </a:lnTo>
                <a:lnTo>
                  <a:pt x="196822" y="125964"/>
                </a:lnTo>
                <a:lnTo>
                  <a:pt x="194925" y="132218"/>
                </a:lnTo>
                <a:lnTo>
                  <a:pt x="192412" y="138285"/>
                </a:lnTo>
                <a:lnTo>
                  <a:pt x="189898" y="144352"/>
                </a:lnTo>
                <a:lnTo>
                  <a:pt x="186818" y="150116"/>
                </a:lnTo>
                <a:lnTo>
                  <a:pt x="183169" y="155576"/>
                </a:lnTo>
                <a:lnTo>
                  <a:pt x="179521" y="161036"/>
                </a:lnTo>
                <a:lnTo>
                  <a:pt x="175375" y="166088"/>
                </a:lnTo>
                <a:lnTo>
                  <a:pt x="170732" y="170731"/>
                </a:lnTo>
                <a:lnTo>
                  <a:pt x="166088" y="175375"/>
                </a:lnTo>
                <a:lnTo>
                  <a:pt x="161036" y="179521"/>
                </a:lnTo>
                <a:lnTo>
                  <a:pt x="155576" y="183169"/>
                </a:lnTo>
                <a:lnTo>
                  <a:pt x="150116" y="186818"/>
                </a:lnTo>
                <a:lnTo>
                  <a:pt x="144352" y="189898"/>
                </a:lnTo>
                <a:lnTo>
                  <a:pt x="138285" y="192411"/>
                </a:lnTo>
                <a:lnTo>
                  <a:pt x="132218" y="194925"/>
                </a:lnTo>
                <a:lnTo>
                  <a:pt x="125964" y="196822"/>
                </a:lnTo>
                <a:lnTo>
                  <a:pt x="119524" y="198103"/>
                </a:lnTo>
                <a:lnTo>
                  <a:pt x="113083" y="199384"/>
                </a:lnTo>
                <a:lnTo>
                  <a:pt x="106579" y="200024"/>
                </a:lnTo>
                <a:lnTo>
                  <a:pt x="93445" y="200024"/>
                </a:lnTo>
                <a:lnTo>
                  <a:pt x="86941" y="199384"/>
                </a:lnTo>
                <a:lnTo>
                  <a:pt x="80501" y="198103"/>
                </a:lnTo>
                <a:lnTo>
                  <a:pt x="74060" y="196822"/>
                </a:lnTo>
                <a:lnTo>
                  <a:pt x="67806" y="194925"/>
                </a:lnTo>
                <a:lnTo>
                  <a:pt x="61739" y="192411"/>
                </a:lnTo>
                <a:lnTo>
                  <a:pt x="55672" y="189898"/>
                </a:lnTo>
                <a:lnTo>
                  <a:pt x="49908" y="186818"/>
                </a:lnTo>
                <a:lnTo>
                  <a:pt x="44448" y="183169"/>
                </a:lnTo>
                <a:lnTo>
                  <a:pt x="38988" y="179521"/>
                </a:lnTo>
                <a:lnTo>
                  <a:pt x="33936" y="175375"/>
                </a:lnTo>
                <a:lnTo>
                  <a:pt x="29293" y="170731"/>
                </a:lnTo>
                <a:lnTo>
                  <a:pt x="24649" y="166088"/>
                </a:lnTo>
                <a:lnTo>
                  <a:pt x="20503" y="161036"/>
                </a:lnTo>
                <a:lnTo>
                  <a:pt x="16855" y="155576"/>
                </a:lnTo>
                <a:lnTo>
                  <a:pt x="13206" y="150116"/>
                </a:lnTo>
                <a:lnTo>
                  <a:pt x="10126" y="144352"/>
                </a:lnTo>
                <a:lnTo>
                  <a:pt x="7613" y="138285"/>
                </a:lnTo>
                <a:lnTo>
                  <a:pt x="5099" y="132218"/>
                </a:lnTo>
                <a:lnTo>
                  <a:pt x="3202" y="125964"/>
                </a:lnTo>
                <a:lnTo>
                  <a:pt x="1921" y="119523"/>
                </a:lnTo>
                <a:lnTo>
                  <a:pt x="640" y="113083"/>
                </a:lnTo>
                <a:lnTo>
                  <a:pt x="0" y="106579"/>
                </a:lnTo>
                <a:lnTo>
                  <a:pt x="0" y="93445"/>
                </a:lnTo>
                <a:lnTo>
                  <a:pt x="640" y="86941"/>
                </a:lnTo>
                <a:lnTo>
                  <a:pt x="1921" y="80501"/>
                </a:lnTo>
                <a:lnTo>
                  <a:pt x="3202" y="74060"/>
                </a:lnTo>
                <a:lnTo>
                  <a:pt x="5099" y="67806"/>
                </a:lnTo>
                <a:lnTo>
                  <a:pt x="7613" y="61739"/>
                </a:lnTo>
                <a:lnTo>
                  <a:pt x="10126" y="55672"/>
                </a:lnTo>
                <a:lnTo>
                  <a:pt x="13206" y="49908"/>
                </a:lnTo>
                <a:lnTo>
                  <a:pt x="16855" y="44448"/>
                </a:lnTo>
                <a:lnTo>
                  <a:pt x="20503" y="38988"/>
                </a:lnTo>
                <a:lnTo>
                  <a:pt x="24649" y="33936"/>
                </a:lnTo>
                <a:lnTo>
                  <a:pt x="29293" y="29292"/>
                </a:lnTo>
                <a:lnTo>
                  <a:pt x="33936" y="24649"/>
                </a:lnTo>
                <a:lnTo>
                  <a:pt x="38988" y="20503"/>
                </a:lnTo>
                <a:lnTo>
                  <a:pt x="44448" y="16855"/>
                </a:lnTo>
                <a:lnTo>
                  <a:pt x="49908" y="13206"/>
                </a:lnTo>
                <a:lnTo>
                  <a:pt x="55672" y="10126"/>
                </a:lnTo>
                <a:lnTo>
                  <a:pt x="61739" y="7612"/>
                </a:lnTo>
                <a:lnTo>
                  <a:pt x="67806" y="5099"/>
                </a:lnTo>
                <a:lnTo>
                  <a:pt x="74060" y="3202"/>
                </a:lnTo>
                <a:lnTo>
                  <a:pt x="80501" y="1921"/>
                </a:lnTo>
                <a:lnTo>
                  <a:pt x="86941" y="640"/>
                </a:lnTo>
                <a:lnTo>
                  <a:pt x="93445" y="0"/>
                </a:lnTo>
                <a:lnTo>
                  <a:pt x="106579" y="0"/>
                </a:lnTo>
                <a:lnTo>
                  <a:pt x="113083" y="640"/>
                </a:lnTo>
                <a:lnTo>
                  <a:pt x="119524" y="1921"/>
                </a:lnTo>
                <a:lnTo>
                  <a:pt x="125964" y="3202"/>
                </a:lnTo>
                <a:lnTo>
                  <a:pt x="132218" y="5099"/>
                </a:lnTo>
                <a:lnTo>
                  <a:pt x="138285" y="7612"/>
                </a:lnTo>
                <a:lnTo>
                  <a:pt x="144352" y="10126"/>
                </a:lnTo>
                <a:lnTo>
                  <a:pt x="150116" y="13206"/>
                </a:lnTo>
                <a:lnTo>
                  <a:pt x="155576" y="16855"/>
                </a:lnTo>
                <a:lnTo>
                  <a:pt x="161036" y="20503"/>
                </a:lnTo>
                <a:lnTo>
                  <a:pt x="166088" y="24649"/>
                </a:lnTo>
                <a:lnTo>
                  <a:pt x="170732" y="29292"/>
                </a:lnTo>
                <a:lnTo>
                  <a:pt x="175375" y="33936"/>
                </a:lnTo>
                <a:lnTo>
                  <a:pt x="179521" y="38988"/>
                </a:lnTo>
                <a:lnTo>
                  <a:pt x="183169" y="44448"/>
                </a:lnTo>
                <a:lnTo>
                  <a:pt x="186818" y="49908"/>
                </a:lnTo>
                <a:lnTo>
                  <a:pt x="189898" y="55672"/>
                </a:lnTo>
                <a:lnTo>
                  <a:pt x="192412" y="61739"/>
                </a:lnTo>
                <a:lnTo>
                  <a:pt x="194925" y="67806"/>
                </a:lnTo>
                <a:lnTo>
                  <a:pt x="196822" y="74060"/>
                </a:lnTo>
                <a:lnTo>
                  <a:pt x="198103" y="80501"/>
                </a:lnTo>
                <a:lnTo>
                  <a:pt x="199384" y="86941"/>
                </a:lnTo>
                <a:lnTo>
                  <a:pt x="200025" y="93445"/>
                </a:lnTo>
                <a:lnTo>
                  <a:pt x="200025" y="100012"/>
                </a:lnTo>
                <a:close/>
              </a:path>
            </a:pathLst>
          </a:custGeom>
          <a:solidFill>
            <a:srgbClr val="FFFAE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15"/>
          <p:cNvSpPr/>
          <p:nvPr/>
        </p:nvSpPr>
        <p:spPr>
          <a:xfrm>
            <a:off x="2066783" y="5468187"/>
            <a:ext cx="200025" cy="200024"/>
          </a:xfrm>
          <a:custGeom>
            <a:rect b="b" l="l" r="r" t="t"/>
            <a:pathLst>
              <a:path extrusionOk="0" h="200024" w="200025">
                <a:moveTo>
                  <a:pt x="200025" y="100012"/>
                </a:moveTo>
                <a:lnTo>
                  <a:pt x="200025" y="106579"/>
                </a:lnTo>
                <a:lnTo>
                  <a:pt x="199384" y="113083"/>
                </a:lnTo>
                <a:lnTo>
                  <a:pt x="198103" y="119523"/>
                </a:lnTo>
                <a:lnTo>
                  <a:pt x="196822" y="125964"/>
                </a:lnTo>
                <a:lnTo>
                  <a:pt x="194925" y="132218"/>
                </a:lnTo>
                <a:lnTo>
                  <a:pt x="192412" y="138285"/>
                </a:lnTo>
                <a:lnTo>
                  <a:pt x="189898" y="144352"/>
                </a:lnTo>
                <a:lnTo>
                  <a:pt x="186818" y="150115"/>
                </a:lnTo>
                <a:lnTo>
                  <a:pt x="183169" y="155576"/>
                </a:lnTo>
                <a:lnTo>
                  <a:pt x="179521" y="161036"/>
                </a:lnTo>
                <a:lnTo>
                  <a:pt x="175375" y="166088"/>
                </a:lnTo>
                <a:lnTo>
                  <a:pt x="170732" y="170731"/>
                </a:lnTo>
                <a:lnTo>
                  <a:pt x="166088" y="175375"/>
                </a:lnTo>
                <a:lnTo>
                  <a:pt x="161036" y="179521"/>
                </a:lnTo>
                <a:lnTo>
                  <a:pt x="155576" y="183169"/>
                </a:lnTo>
                <a:lnTo>
                  <a:pt x="150116" y="186817"/>
                </a:lnTo>
                <a:lnTo>
                  <a:pt x="144352" y="189898"/>
                </a:lnTo>
                <a:lnTo>
                  <a:pt x="138285" y="192411"/>
                </a:lnTo>
                <a:lnTo>
                  <a:pt x="132218" y="194924"/>
                </a:lnTo>
                <a:lnTo>
                  <a:pt x="125964" y="196821"/>
                </a:lnTo>
                <a:lnTo>
                  <a:pt x="119524" y="198103"/>
                </a:lnTo>
                <a:lnTo>
                  <a:pt x="113083" y="199384"/>
                </a:lnTo>
                <a:lnTo>
                  <a:pt x="106579" y="200024"/>
                </a:lnTo>
                <a:lnTo>
                  <a:pt x="93445" y="200024"/>
                </a:lnTo>
                <a:lnTo>
                  <a:pt x="86941" y="199384"/>
                </a:lnTo>
                <a:lnTo>
                  <a:pt x="80501" y="198102"/>
                </a:lnTo>
                <a:lnTo>
                  <a:pt x="74060" y="196821"/>
                </a:lnTo>
                <a:lnTo>
                  <a:pt x="67806" y="194924"/>
                </a:lnTo>
                <a:lnTo>
                  <a:pt x="61739" y="192411"/>
                </a:lnTo>
                <a:lnTo>
                  <a:pt x="55672" y="189898"/>
                </a:lnTo>
                <a:lnTo>
                  <a:pt x="49908" y="186817"/>
                </a:lnTo>
                <a:lnTo>
                  <a:pt x="44448" y="183169"/>
                </a:lnTo>
                <a:lnTo>
                  <a:pt x="38988" y="179521"/>
                </a:lnTo>
                <a:lnTo>
                  <a:pt x="33936" y="175375"/>
                </a:lnTo>
                <a:lnTo>
                  <a:pt x="29293" y="170731"/>
                </a:lnTo>
                <a:lnTo>
                  <a:pt x="24649" y="166088"/>
                </a:lnTo>
                <a:lnTo>
                  <a:pt x="20503" y="161036"/>
                </a:lnTo>
                <a:lnTo>
                  <a:pt x="16855" y="155576"/>
                </a:lnTo>
                <a:lnTo>
                  <a:pt x="13206" y="150115"/>
                </a:lnTo>
                <a:lnTo>
                  <a:pt x="10126" y="144352"/>
                </a:lnTo>
                <a:lnTo>
                  <a:pt x="7613" y="138285"/>
                </a:lnTo>
                <a:lnTo>
                  <a:pt x="5099" y="132218"/>
                </a:lnTo>
                <a:lnTo>
                  <a:pt x="3202" y="125964"/>
                </a:lnTo>
                <a:lnTo>
                  <a:pt x="1921" y="119523"/>
                </a:lnTo>
                <a:lnTo>
                  <a:pt x="640" y="113083"/>
                </a:lnTo>
                <a:lnTo>
                  <a:pt x="0" y="106579"/>
                </a:lnTo>
                <a:lnTo>
                  <a:pt x="0" y="93445"/>
                </a:lnTo>
                <a:lnTo>
                  <a:pt x="640" y="86941"/>
                </a:lnTo>
                <a:lnTo>
                  <a:pt x="1921" y="80500"/>
                </a:lnTo>
                <a:lnTo>
                  <a:pt x="3202" y="74060"/>
                </a:lnTo>
                <a:lnTo>
                  <a:pt x="5099" y="67806"/>
                </a:lnTo>
                <a:lnTo>
                  <a:pt x="7613" y="61739"/>
                </a:lnTo>
                <a:lnTo>
                  <a:pt x="10126" y="55672"/>
                </a:lnTo>
                <a:lnTo>
                  <a:pt x="13206" y="49908"/>
                </a:lnTo>
                <a:lnTo>
                  <a:pt x="16855" y="44448"/>
                </a:lnTo>
                <a:lnTo>
                  <a:pt x="20503" y="38988"/>
                </a:lnTo>
                <a:lnTo>
                  <a:pt x="24649" y="33936"/>
                </a:lnTo>
                <a:lnTo>
                  <a:pt x="29293" y="29292"/>
                </a:lnTo>
                <a:lnTo>
                  <a:pt x="33936" y="24649"/>
                </a:lnTo>
                <a:lnTo>
                  <a:pt x="38988" y="20503"/>
                </a:lnTo>
                <a:lnTo>
                  <a:pt x="44448" y="16855"/>
                </a:lnTo>
                <a:lnTo>
                  <a:pt x="49908" y="13206"/>
                </a:lnTo>
                <a:lnTo>
                  <a:pt x="55672" y="10125"/>
                </a:lnTo>
                <a:lnTo>
                  <a:pt x="61739" y="7612"/>
                </a:lnTo>
                <a:lnTo>
                  <a:pt x="67806" y="5099"/>
                </a:lnTo>
                <a:lnTo>
                  <a:pt x="74060" y="3202"/>
                </a:lnTo>
                <a:lnTo>
                  <a:pt x="80501" y="1921"/>
                </a:lnTo>
                <a:lnTo>
                  <a:pt x="86941" y="640"/>
                </a:lnTo>
                <a:lnTo>
                  <a:pt x="93445" y="0"/>
                </a:lnTo>
                <a:lnTo>
                  <a:pt x="106579" y="0"/>
                </a:lnTo>
                <a:lnTo>
                  <a:pt x="113083" y="640"/>
                </a:lnTo>
                <a:lnTo>
                  <a:pt x="119524" y="1921"/>
                </a:lnTo>
                <a:lnTo>
                  <a:pt x="125964" y="3202"/>
                </a:lnTo>
                <a:lnTo>
                  <a:pt x="132218" y="5099"/>
                </a:lnTo>
                <a:lnTo>
                  <a:pt x="138285" y="7612"/>
                </a:lnTo>
                <a:lnTo>
                  <a:pt x="144352" y="10126"/>
                </a:lnTo>
                <a:lnTo>
                  <a:pt x="150116" y="13206"/>
                </a:lnTo>
                <a:lnTo>
                  <a:pt x="155576" y="16855"/>
                </a:lnTo>
                <a:lnTo>
                  <a:pt x="161036" y="20503"/>
                </a:lnTo>
                <a:lnTo>
                  <a:pt x="166088" y="24649"/>
                </a:lnTo>
                <a:lnTo>
                  <a:pt x="170732" y="29292"/>
                </a:lnTo>
                <a:lnTo>
                  <a:pt x="175375" y="33936"/>
                </a:lnTo>
                <a:lnTo>
                  <a:pt x="179521" y="38988"/>
                </a:lnTo>
                <a:lnTo>
                  <a:pt x="183169" y="44448"/>
                </a:lnTo>
                <a:lnTo>
                  <a:pt x="186818" y="49908"/>
                </a:lnTo>
                <a:lnTo>
                  <a:pt x="189898" y="55672"/>
                </a:lnTo>
                <a:lnTo>
                  <a:pt x="192412" y="61739"/>
                </a:lnTo>
                <a:lnTo>
                  <a:pt x="194925" y="67806"/>
                </a:lnTo>
                <a:lnTo>
                  <a:pt x="196822" y="74060"/>
                </a:lnTo>
                <a:lnTo>
                  <a:pt x="198103" y="80500"/>
                </a:lnTo>
                <a:lnTo>
                  <a:pt x="199384" y="86941"/>
                </a:lnTo>
                <a:lnTo>
                  <a:pt x="200025" y="93445"/>
                </a:lnTo>
                <a:lnTo>
                  <a:pt x="200025" y="100012"/>
                </a:lnTo>
                <a:close/>
              </a:path>
            </a:pathLst>
          </a:custGeom>
          <a:solidFill>
            <a:srgbClr val="FFFAE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15"/>
          <p:cNvSpPr/>
          <p:nvPr/>
        </p:nvSpPr>
        <p:spPr>
          <a:xfrm>
            <a:off x="2066783" y="8125662"/>
            <a:ext cx="200025" cy="200024"/>
          </a:xfrm>
          <a:custGeom>
            <a:rect b="b" l="l" r="r" t="t"/>
            <a:pathLst>
              <a:path extrusionOk="0" h="200024" w="200025">
                <a:moveTo>
                  <a:pt x="200025" y="100012"/>
                </a:moveTo>
                <a:lnTo>
                  <a:pt x="200025" y="106578"/>
                </a:lnTo>
                <a:lnTo>
                  <a:pt x="199384" y="113082"/>
                </a:lnTo>
                <a:lnTo>
                  <a:pt x="198103" y="119523"/>
                </a:lnTo>
                <a:lnTo>
                  <a:pt x="196822" y="125964"/>
                </a:lnTo>
                <a:lnTo>
                  <a:pt x="194925" y="132218"/>
                </a:lnTo>
                <a:lnTo>
                  <a:pt x="192412" y="138285"/>
                </a:lnTo>
                <a:lnTo>
                  <a:pt x="189898" y="144352"/>
                </a:lnTo>
                <a:lnTo>
                  <a:pt x="186818" y="150115"/>
                </a:lnTo>
                <a:lnTo>
                  <a:pt x="183169" y="155576"/>
                </a:lnTo>
                <a:lnTo>
                  <a:pt x="179521" y="161036"/>
                </a:lnTo>
                <a:lnTo>
                  <a:pt x="175375" y="166088"/>
                </a:lnTo>
                <a:lnTo>
                  <a:pt x="170732" y="170731"/>
                </a:lnTo>
                <a:lnTo>
                  <a:pt x="166088" y="175374"/>
                </a:lnTo>
                <a:lnTo>
                  <a:pt x="161036" y="179520"/>
                </a:lnTo>
                <a:lnTo>
                  <a:pt x="155576" y="183169"/>
                </a:lnTo>
                <a:lnTo>
                  <a:pt x="150116" y="186817"/>
                </a:lnTo>
                <a:lnTo>
                  <a:pt x="144352" y="189897"/>
                </a:lnTo>
                <a:lnTo>
                  <a:pt x="138285" y="192410"/>
                </a:lnTo>
                <a:lnTo>
                  <a:pt x="132218" y="194924"/>
                </a:lnTo>
                <a:lnTo>
                  <a:pt x="125964" y="196821"/>
                </a:lnTo>
                <a:lnTo>
                  <a:pt x="119524" y="198102"/>
                </a:lnTo>
                <a:lnTo>
                  <a:pt x="113083" y="199383"/>
                </a:lnTo>
                <a:lnTo>
                  <a:pt x="106579" y="200024"/>
                </a:lnTo>
                <a:lnTo>
                  <a:pt x="93445" y="200024"/>
                </a:lnTo>
                <a:lnTo>
                  <a:pt x="86941" y="199383"/>
                </a:lnTo>
                <a:lnTo>
                  <a:pt x="80501" y="198102"/>
                </a:lnTo>
                <a:lnTo>
                  <a:pt x="74060" y="196821"/>
                </a:lnTo>
                <a:lnTo>
                  <a:pt x="67806" y="194924"/>
                </a:lnTo>
                <a:lnTo>
                  <a:pt x="61739" y="192410"/>
                </a:lnTo>
                <a:lnTo>
                  <a:pt x="55672" y="189897"/>
                </a:lnTo>
                <a:lnTo>
                  <a:pt x="49908" y="186817"/>
                </a:lnTo>
                <a:lnTo>
                  <a:pt x="44448" y="183169"/>
                </a:lnTo>
                <a:lnTo>
                  <a:pt x="38988" y="179520"/>
                </a:lnTo>
                <a:lnTo>
                  <a:pt x="33936" y="175374"/>
                </a:lnTo>
                <a:lnTo>
                  <a:pt x="29293" y="170731"/>
                </a:lnTo>
                <a:lnTo>
                  <a:pt x="24649" y="166088"/>
                </a:lnTo>
                <a:lnTo>
                  <a:pt x="20503" y="161036"/>
                </a:lnTo>
                <a:lnTo>
                  <a:pt x="16855" y="155576"/>
                </a:lnTo>
                <a:lnTo>
                  <a:pt x="13206" y="150115"/>
                </a:lnTo>
                <a:lnTo>
                  <a:pt x="10126" y="144352"/>
                </a:lnTo>
                <a:lnTo>
                  <a:pt x="7613" y="138285"/>
                </a:lnTo>
                <a:lnTo>
                  <a:pt x="5099" y="132218"/>
                </a:lnTo>
                <a:lnTo>
                  <a:pt x="3202" y="125964"/>
                </a:lnTo>
                <a:lnTo>
                  <a:pt x="1921" y="119523"/>
                </a:lnTo>
                <a:lnTo>
                  <a:pt x="640" y="113082"/>
                </a:lnTo>
                <a:lnTo>
                  <a:pt x="0" y="106578"/>
                </a:lnTo>
                <a:lnTo>
                  <a:pt x="0" y="93445"/>
                </a:lnTo>
                <a:lnTo>
                  <a:pt x="640" y="86941"/>
                </a:lnTo>
                <a:lnTo>
                  <a:pt x="1921" y="80500"/>
                </a:lnTo>
                <a:lnTo>
                  <a:pt x="3202" y="74059"/>
                </a:lnTo>
                <a:lnTo>
                  <a:pt x="5099" y="67805"/>
                </a:lnTo>
                <a:lnTo>
                  <a:pt x="7613" y="61738"/>
                </a:lnTo>
                <a:lnTo>
                  <a:pt x="10126" y="55671"/>
                </a:lnTo>
                <a:lnTo>
                  <a:pt x="13206" y="49908"/>
                </a:lnTo>
                <a:lnTo>
                  <a:pt x="16855" y="44447"/>
                </a:lnTo>
                <a:lnTo>
                  <a:pt x="20503" y="38987"/>
                </a:lnTo>
                <a:lnTo>
                  <a:pt x="24649" y="33935"/>
                </a:lnTo>
                <a:lnTo>
                  <a:pt x="29293" y="29292"/>
                </a:lnTo>
                <a:lnTo>
                  <a:pt x="33936" y="24648"/>
                </a:lnTo>
                <a:lnTo>
                  <a:pt x="38988" y="20502"/>
                </a:lnTo>
                <a:lnTo>
                  <a:pt x="44448" y="16854"/>
                </a:lnTo>
                <a:lnTo>
                  <a:pt x="49908" y="13206"/>
                </a:lnTo>
                <a:lnTo>
                  <a:pt x="55672" y="10125"/>
                </a:lnTo>
                <a:lnTo>
                  <a:pt x="61739" y="7612"/>
                </a:lnTo>
                <a:lnTo>
                  <a:pt x="67806" y="5099"/>
                </a:lnTo>
                <a:lnTo>
                  <a:pt x="74060" y="3202"/>
                </a:lnTo>
                <a:lnTo>
                  <a:pt x="80501" y="1921"/>
                </a:lnTo>
                <a:lnTo>
                  <a:pt x="86941" y="640"/>
                </a:lnTo>
                <a:lnTo>
                  <a:pt x="93445" y="0"/>
                </a:lnTo>
                <a:lnTo>
                  <a:pt x="106579" y="0"/>
                </a:lnTo>
                <a:lnTo>
                  <a:pt x="113083" y="640"/>
                </a:lnTo>
                <a:lnTo>
                  <a:pt x="119524" y="1921"/>
                </a:lnTo>
                <a:lnTo>
                  <a:pt x="125964" y="3202"/>
                </a:lnTo>
                <a:lnTo>
                  <a:pt x="132218" y="5099"/>
                </a:lnTo>
                <a:lnTo>
                  <a:pt x="138285" y="7612"/>
                </a:lnTo>
                <a:lnTo>
                  <a:pt x="144352" y="10125"/>
                </a:lnTo>
                <a:lnTo>
                  <a:pt x="150116" y="13206"/>
                </a:lnTo>
                <a:lnTo>
                  <a:pt x="155576" y="16854"/>
                </a:lnTo>
                <a:lnTo>
                  <a:pt x="161036" y="20502"/>
                </a:lnTo>
                <a:lnTo>
                  <a:pt x="166088" y="24648"/>
                </a:lnTo>
                <a:lnTo>
                  <a:pt x="170732" y="29292"/>
                </a:lnTo>
                <a:lnTo>
                  <a:pt x="175375" y="33935"/>
                </a:lnTo>
                <a:lnTo>
                  <a:pt x="179521" y="38987"/>
                </a:lnTo>
                <a:lnTo>
                  <a:pt x="183169" y="44447"/>
                </a:lnTo>
                <a:lnTo>
                  <a:pt x="186818" y="49908"/>
                </a:lnTo>
                <a:lnTo>
                  <a:pt x="189898" y="55671"/>
                </a:lnTo>
                <a:lnTo>
                  <a:pt x="192412" y="61738"/>
                </a:lnTo>
                <a:lnTo>
                  <a:pt x="194925" y="67805"/>
                </a:lnTo>
                <a:lnTo>
                  <a:pt x="196822" y="74059"/>
                </a:lnTo>
                <a:lnTo>
                  <a:pt x="198103" y="80500"/>
                </a:lnTo>
                <a:lnTo>
                  <a:pt x="199384" y="86941"/>
                </a:lnTo>
                <a:lnTo>
                  <a:pt x="200025" y="93445"/>
                </a:lnTo>
                <a:lnTo>
                  <a:pt x="200025" y="100012"/>
                </a:lnTo>
                <a:close/>
              </a:path>
            </a:pathLst>
          </a:custGeom>
          <a:solidFill>
            <a:srgbClr val="FFFAE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15"/>
          <p:cNvSpPr txBox="1"/>
          <p:nvPr/>
        </p:nvSpPr>
        <p:spPr>
          <a:xfrm>
            <a:off x="2454693" y="300350"/>
            <a:ext cx="3406100" cy="764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37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Planning</a:t>
            </a:r>
            <a:endParaRPr sz="5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4" name="Google Shape;434;p15"/>
          <p:cNvSpPr txBox="1"/>
          <p:nvPr/>
        </p:nvSpPr>
        <p:spPr>
          <a:xfrm>
            <a:off x="5938752" y="300350"/>
            <a:ext cx="900381" cy="764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37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</a:t>
            </a:r>
            <a:endParaRPr sz="5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5" name="Google Shape;435;p15"/>
          <p:cNvSpPr txBox="1"/>
          <p:nvPr/>
        </p:nvSpPr>
        <p:spPr>
          <a:xfrm>
            <a:off x="6917097" y="300350"/>
            <a:ext cx="2988603" cy="764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37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</a:t>
            </a:r>
            <a:endParaRPr sz="5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6" name="Google Shape;436;p15"/>
          <p:cNvSpPr txBox="1"/>
          <p:nvPr/>
        </p:nvSpPr>
        <p:spPr>
          <a:xfrm>
            <a:off x="9983660" y="300350"/>
            <a:ext cx="611462" cy="764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37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sz="5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7" name="Google Shape;437;p15"/>
          <p:cNvSpPr txBox="1"/>
          <p:nvPr/>
        </p:nvSpPr>
        <p:spPr>
          <a:xfrm>
            <a:off x="10673082" y="300350"/>
            <a:ext cx="2990809" cy="764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37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website</a:t>
            </a:r>
            <a:endParaRPr sz="5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8" name="Google Shape;438;p15"/>
          <p:cNvSpPr txBox="1"/>
          <p:nvPr/>
        </p:nvSpPr>
        <p:spPr>
          <a:xfrm>
            <a:off x="13741862" y="300350"/>
            <a:ext cx="810971" cy="764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37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</a:t>
            </a:r>
            <a:endParaRPr sz="5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9" name="Google Shape;439;p15"/>
          <p:cNvSpPr txBox="1"/>
          <p:nvPr/>
        </p:nvSpPr>
        <p:spPr>
          <a:xfrm>
            <a:off x="14630797" y="300350"/>
            <a:ext cx="1313436" cy="764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37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</a:t>
            </a:r>
            <a:endParaRPr sz="5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0" name="Google Shape;440;p15"/>
          <p:cNvSpPr txBox="1"/>
          <p:nvPr/>
        </p:nvSpPr>
        <p:spPr>
          <a:xfrm>
            <a:off x="8007321" y="1109975"/>
            <a:ext cx="2384147" cy="764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37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</a:t>
            </a:r>
            <a:endParaRPr sz="5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1" name="Google Shape;441;p15"/>
          <p:cNvSpPr txBox="1"/>
          <p:nvPr/>
        </p:nvSpPr>
        <p:spPr>
          <a:xfrm>
            <a:off x="2514408" y="3472815"/>
            <a:ext cx="1392014" cy="660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3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AE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</a:t>
            </a:r>
            <a:endParaRPr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2" name="Google Shape;442;p15"/>
          <p:cNvSpPr txBox="1"/>
          <p:nvPr/>
        </p:nvSpPr>
        <p:spPr>
          <a:xfrm>
            <a:off x="3987577" y="3472815"/>
            <a:ext cx="1534613" cy="660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3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AE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</a:t>
            </a:r>
            <a:endParaRPr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3" name="Google Shape;443;p15"/>
          <p:cNvSpPr txBox="1"/>
          <p:nvPr/>
        </p:nvSpPr>
        <p:spPr>
          <a:xfrm>
            <a:off x="5603349" y="3472815"/>
            <a:ext cx="2991353" cy="660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3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AE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accounts</a:t>
            </a:r>
            <a:endParaRPr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4" name="Google Shape;444;p15"/>
          <p:cNvSpPr txBox="1"/>
          <p:nvPr/>
        </p:nvSpPr>
        <p:spPr>
          <a:xfrm>
            <a:off x="8675861" y="3472815"/>
            <a:ext cx="1314512" cy="660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3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AE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</a:t>
            </a:r>
            <a:endParaRPr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5" name="Google Shape;445;p15"/>
          <p:cNvSpPr txBox="1"/>
          <p:nvPr/>
        </p:nvSpPr>
        <p:spPr>
          <a:xfrm>
            <a:off x="10071526" y="3472815"/>
            <a:ext cx="2670804" cy="660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3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AE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manage</a:t>
            </a:r>
            <a:endParaRPr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6" name="Google Shape;446;p15"/>
          <p:cNvSpPr txBox="1"/>
          <p:nvPr/>
        </p:nvSpPr>
        <p:spPr>
          <a:xfrm>
            <a:off x="12823487" y="3472815"/>
            <a:ext cx="1534614" cy="660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3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AE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</a:t>
            </a:r>
            <a:endParaRPr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7" name="Google Shape;447;p15"/>
          <p:cNvSpPr txBox="1"/>
          <p:nvPr/>
        </p:nvSpPr>
        <p:spPr>
          <a:xfrm>
            <a:off x="14439260" y="3472815"/>
            <a:ext cx="3193161" cy="660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3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AE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accounts.</a:t>
            </a:r>
            <a:endParaRPr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8" name="Google Shape;448;p15"/>
          <p:cNvSpPr txBox="1"/>
          <p:nvPr/>
        </p:nvSpPr>
        <p:spPr>
          <a:xfrm>
            <a:off x="2514408" y="5244464"/>
            <a:ext cx="1391900" cy="660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3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AE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</a:t>
            </a:r>
            <a:endParaRPr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9" name="Google Shape;449;p15"/>
          <p:cNvSpPr txBox="1"/>
          <p:nvPr/>
        </p:nvSpPr>
        <p:spPr>
          <a:xfrm>
            <a:off x="3987462" y="5244464"/>
            <a:ext cx="1160435" cy="660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3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AE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</a:t>
            </a:r>
            <a:endParaRPr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0" name="Google Shape;450;p15"/>
          <p:cNvSpPr txBox="1"/>
          <p:nvPr/>
        </p:nvSpPr>
        <p:spPr>
          <a:xfrm>
            <a:off x="5229053" y="5244464"/>
            <a:ext cx="2778380" cy="660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3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AE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</a:t>
            </a:r>
            <a:endParaRPr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1" name="Google Shape;451;p15"/>
          <p:cNvSpPr txBox="1"/>
          <p:nvPr/>
        </p:nvSpPr>
        <p:spPr>
          <a:xfrm>
            <a:off x="8088587" y="5244464"/>
            <a:ext cx="737883" cy="660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3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AE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</a:t>
            </a:r>
            <a:endParaRPr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2" name="Google Shape;452;p15"/>
          <p:cNvSpPr txBox="1"/>
          <p:nvPr/>
        </p:nvSpPr>
        <p:spPr>
          <a:xfrm>
            <a:off x="8907634" y="5244464"/>
            <a:ext cx="2246713" cy="660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3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AE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selling</a:t>
            </a:r>
            <a:endParaRPr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3" name="Google Shape;453;p15"/>
          <p:cNvSpPr txBox="1"/>
          <p:nvPr/>
        </p:nvSpPr>
        <p:spPr>
          <a:xfrm>
            <a:off x="11235501" y="5244464"/>
            <a:ext cx="2964690" cy="660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3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AE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products</a:t>
            </a:r>
            <a:endParaRPr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4" name="Google Shape;454;p15"/>
          <p:cNvSpPr txBox="1"/>
          <p:nvPr/>
        </p:nvSpPr>
        <p:spPr>
          <a:xfrm>
            <a:off x="14281350" y="5244464"/>
            <a:ext cx="1314511" cy="660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3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AE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</a:t>
            </a:r>
            <a:endParaRPr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5" name="Google Shape;455;p15"/>
          <p:cNvSpPr txBox="1"/>
          <p:nvPr/>
        </p:nvSpPr>
        <p:spPr>
          <a:xfrm>
            <a:off x="2514408" y="6130289"/>
            <a:ext cx="3068859" cy="660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3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AE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shopping</a:t>
            </a:r>
            <a:endParaRPr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6" name="Google Shape;456;p15"/>
          <p:cNvSpPr txBox="1"/>
          <p:nvPr/>
        </p:nvSpPr>
        <p:spPr>
          <a:xfrm>
            <a:off x="5664422" y="6130289"/>
            <a:ext cx="1615210" cy="660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3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AE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cart.</a:t>
            </a:r>
            <a:endParaRPr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7" name="Google Shape;457;p15"/>
          <p:cNvSpPr txBox="1"/>
          <p:nvPr/>
        </p:nvSpPr>
        <p:spPr>
          <a:xfrm>
            <a:off x="2514408" y="7901939"/>
            <a:ext cx="2731524" cy="660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3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AE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</a:t>
            </a:r>
            <a:endParaRPr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8" name="Google Shape;458;p15"/>
          <p:cNvSpPr txBox="1"/>
          <p:nvPr/>
        </p:nvSpPr>
        <p:spPr>
          <a:xfrm>
            <a:off x="5327086" y="7901939"/>
            <a:ext cx="499184" cy="660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3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AE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9" name="Google Shape;459;p15"/>
          <p:cNvSpPr txBox="1"/>
          <p:nvPr/>
        </p:nvSpPr>
        <p:spPr>
          <a:xfrm>
            <a:off x="5907425" y="7901939"/>
            <a:ext cx="1784176" cy="660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3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AE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</a:t>
            </a:r>
            <a:endParaRPr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0" name="Google Shape;460;p15"/>
          <p:cNvSpPr txBox="1"/>
          <p:nvPr/>
        </p:nvSpPr>
        <p:spPr>
          <a:xfrm>
            <a:off x="7772756" y="7901939"/>
            <a:ext cx="2995376" cy="660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3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AE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beautiful</a:t>
            </a:r>
            <a:endParaRPr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1" name="Google Shape;461;p15"/>
          <p:cNvSpPr txBox="1"/>
          <p:nvPr/>
        </p:nvSpPr>
        <p:spPr>
          <a:xfrm>
            <a:off x="10849298" y="7901939"/>
            <a:ext cx="1314512" cy="660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3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AE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</a:t>
            </a:r>
            <a:endParaRPr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2" name="Google Shape;462;p15"/>
          <p:cNvSpPr txBox="1"/>
          <p:nvPr/>
        </p:nvSpPr>
        <p:spPr>
          <a:xfrm>
            <a:off x="12244964" y="7901939"/>
            <a:ext cx="3653529" cy="660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3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AE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convenient</a:t>
            </a:r>
            <a:endParaRPr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3" name="Google Shape;463;p15"/>
          <p:cNvSpPr txBox="1"/>
          <p:nvPr/>
        </p:nvSpPr>
        <p:spPr>
          <a:xfrm>
            <a:off x="15979654" y="7901939"/>
            <a:ext cx="1446266" cy="660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3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AE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</a:t>
            </a:r>
            <a:endParaRPr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4" name="Google Shape;464;p15"/>
          <p:cNvSpPr txBox="1"/>
          <p:nvPr/>
        </p:nvSpPr>
        <p:spPr>
          <a:xfrm>
            <a:off x="2514408" y="8787764"/>
            <a:ext cx="3213622" cy="660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3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AE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interface.</a:t>
            </a:r>
            <a:endParaRPr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6"/>
          <p:cNvSpPr/>
          <p:nvPr/>
        </p:nvSpPr>
        <p:spPr>
          <a:xfrm>
            <a:off x="0" y="0"/>
            <a:ext cx="18287999" cy="10286999"/>
          </a:xfrm>
          <a:custGeom>
            <a:rect b="b" l="l" r="r" t="t"/>
            <a:pathLst>
              <a:path extrusionOk="0" h="10286999" w="18287999">
                <a:moveTo>
                  <a:pt x="18287999" y="0"/>
                </a:moveTo>
                <a:lnTo>
                  <a:pt x="0" y="0"/>
                </a:lnTo>
                <a:lnTo>
                  <a:pt x="0" y="10286999"/>
                </a:lnTo>
                <a:lnTo>
                  <a:pt x="18287999" y="10286999"/>
                </a:lnTo>
                <a:lnTo>
                  <a:pt x="18287999" y="0"/>
                </a:lnTo>
                <a:close/>
              </a:path>
            </a:pathLst>
          </a:custGeom>
          <a:solidFill>
            <a:srgbClr val="37C8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16"/>
          <p:cNvSpPr/>
          <p:nvPr/>
        </p:nvSpPr>
        <p:spPr>
          <a:xfrm>
            <a:off x="8630809" y="8010900"/>
            <a:ext cx="4888059" cy="4162403"/>
          </a:xfrm>
          <a:custGeom>
            <a:rect b="b" l="l" r="r" t="t"/>
            <a:pathLst>
              <a:path extrusionOk="0" h="4162403" w="4888059">
                <a:moveTo>
                  <a:pt x="4767117" y="2235586"/>
                </a:moveTo>
                <a:lnTo>
                  <a:pt x="4745877" y="2192581"/>
                </a:lnTo>
                <a:lnTo>
                  <a:pt x="4723766" y="2153644"/>
                </a:lnTo>
                <a:lnTo>
                  <a:pt x="4700746" y="2118102"/>
                </a:lnTo>
                <a:lnTo>
                  <a:pt x="4676778" y="2085281"/>
                </a:lnTo>
                <a:lnTo>
                  <a:pt x="4651825" y="2054507"/>
                </a:lnTo>
                <a:lnTo>
                  <a:pt x="4625848" y="2025109"/>
                </a:lnTo>
                <a:lnTo>
                  <a:pt x="4598809" y="1996412"/>
                </a:lnTo>
                <a:lnTo>
                  <a:pt x="4570670" y="1967743"/>
                </a:lnTo>
                <a:lnTo>
                  <a:pt x="4541393" y="1938428"/>
                </a:lnTo>
                <a:lnTo>
                  <a:pt x="4510939" y="1907795"/>
                </a:lnTo>
                <a:lnTo>
                  <a:pt x="4479270" y="1875169"/>
                </a:lnTo>
                <a:lnTo>
                  <a:pt x="4446348" y="1839879"/>
                </a:lnTo>
                <a:lnTo>
                  <a:pt x="4412135" y="1801249"/>
                </a:lnTo>
                <a:lnTo>
                  <a:pt x="4376592" y="1758608"/>
                </a:lnTo>
                <a:lnTo>
                  <a:pt x="4339682" y="1711282"/>
                </a:lnTo>
                <a:lnTo>
                  <a:pt x="4301366" y="1658596"/>
                </a:lnTo>
                <a:lnTo>
                  <a:pt x="4261606" y="1599879"/>
                </a:lnTo>
                <a:lnTo>
                  <a:pt x="4220364" y="1534456"/>
                </a:lnTo>
                <a:lnTo>
                  <a:pt x="4158789" y="1427406"/>
                </a:lnTo>
                <a:lnTo>
                  <a:pt x="4106401" y="1324678"/>
                </a:lnTo>
                <a:lnTo>
                  <a:pt x="4062260" y="1226186"/>
                </a:lnTo>
                <a:lnTo>
                  <a:pt x="4025425" y="1131845"/>
                </a:lnTo>
                <a:lnTo>
                  <a:pt x="3994955" y="1041568"/>
                </a:lnTo>
                <a:lnTo>
                  <a:pt x="3969910" y="955270"/>
                </a:lnTo>
                <a:lnTo>
                  <a:pt x="3949350" y="872864"/>
                </a:lnTo>
                <a:lnTo>
                  <a:pt x="3932334" y="794264"/>
                </a:lnTo>
                <a:lnTo>
                  <a:pt x="3917922" y="719384"/>
                </a:lnTo>
                <a:lnTo>
                  <a:pt x="3905173" y="648137"/>
                </a:lnTo>
                <a:lnTo>
                  <a:pt x="3893146" y="580439"/>
                </a:lnTo>
                <a:lnTo>
                  <a:pt x="3880902" y="516202"/>
                </a:lnTo>
                <a:lnTo>
                  <a:pt x="3867500" y="455341"/>
                </a:lnTo>
                <a:lnTo>
                  <a:pt x="3851999" y="397770"/>
                </a:lnTo>
                <a:lnTo>
                  <a:pt x="3833458" y="343402"/>
                </a:lnTo>
                <a:lnTo>
                  <a:pt x="3810938" y="292151"/>
                </a:lnTo>
                <a:lnTo>
                  <a:pt x="3783498" y="243931"/>
                </a:lnTo>
                <a:lnTo>
                  <a:pt x="3750197" y="198657"/>
                </a:lnTo>
                <a:lnTo>
                  <a:pt x="3710096" y="156242"/>
                </a:lnTo>
                <a:lnTo>
                  <a:pt x="3662252" y="116599"/>
                </a:lnTo>
                <a:lnTo>
                  <a:pt x="3610421" y="82677"/>
                </a:lnTo>
                <a:lnTo>
                  <a:pt x="3555922" y="55001"/>
                </a:lnTo>
                <a:lnTo>
                  <a:pt x="3498802" y="33278"/>
                </a:lnTo>
                <a:lnTo>
                  <a:pt x="3439110" y="17212"/>
                </a:lnTo>
                <a:lnTo>
                  <a:pt x="3376895" y="6507"/>
                </a:lnTo>
                <a:lnTo>
                  <a:pt x="3312206" y="868"/>
                </a:lnTo>
                <a:lnTo>
                  <a:pt x="3245090" y="0"/>
                </a:lnTo>
                <a:lnTo>
                  <a:pt x="3175597" y="3606"/>
                </a:lnTo>
                <a:lnTo>
                  <a:pt x="3103775" y="11393"/>
                </a:lnTo>
                <a:lnTo>
                  <a:pt x="3029671" y="23064"/>
                </a:lnTo>
                <a:lnTo>
                  <a:pt x="2953336" y="38325"/>
                </a:lnTo>
                <a:lnTo>
                  <a:pt x="2874817" y="56879"/>
                </a:lnTo>
                <a:lnTo>
                  <a:pt x="2794163" y="78431"/>
                </a:lnTo>
                <a:lnTo>
                  <a:pt x="2711422" y="102687"/>
                </a:lnTo>
                <a:lnTo>
                  <a:pt x="2626643" y="129350"/>
                </a:lnTo>
                <a:lnTo>
                  <a:pt x="2539874" y="158125"/>
                </a:lnTo>
                <a:lnTo>
                  <a:pt x="2451164" y="188717"/>
                </a:lnTo>
                <a:lnTo>
                  <a:pt x="2360561" y="220831"/>
                </a:lnTo>
                <a:lnTo>
                  <a:pt x="2268114" y="254171"/>
                </a:lnTo>
                <a:lnTo>
                  <a:pt x="2173871" y="288442"/>
                </a:lnTo>
                <a:lnTo>
                  <a:pt x="2057433" y="330907"/>
                </a:lnTo>
                <a:lnTo>
                  <a:pt x="1943656" y="372742"/>
                </a:lnTo>
                <a:lnTo>
                  <a:pt x="1832570" y="414272"/>
                </a:lnTo>
                <a:lnTo>
                  <a:pt x="1724207" y="455826"/>
                </a:lnTo>
                <a:lnTo>
                  <a:pt x="1618594" y="497731"/>
                </a:lnTo>
                <a:lnTo>
                  <a:pt x="1515764" y="540315"/>
                </a:lnTo>
                <a:lnTo>
                  <a:pt x="1415744" y="583905"/>
                </a:lnTo>
                <a:lnTo>
                  <a:pt x="1318566" y="628830"/>
                </a:lnTo>
                <a:lnTo>
                  <a:pt x="1224259" y="675416"/>
                </a:lnTo>
                <a:lnTo>
                  <a:pt x="1132854" y="723991"/>
                </a:lnTo>
                <a:lnTo>
                  <a:pt x="1044379" y="774884"/>
                </a:lnTo>
                <a:lnTo>
                  <a:pt x="958866" y="828420"/>
                </a:lnTo>
                <a:lnTo>
                  <a:pt x="876344" y="884930"/>
                </a:lnTo>
                <a:lnTo>
                  <a:pt x="796843" y="944738"/>
                </a:lnTo>
                <a:lnTo>
                  <a:pt x="720393" y="1008175"/>
                </a:lnTo>
                <a:lnTo>
                  <a:pt x="647023" y="1075566"/>
                </a:lnTo>
                <a:lnTo>
                  <a:pt x="576765" y="1147240"/>
                </a:lnTo>
                <a:lnTo>
                  <a:pt x="509647" y="1223524"/>
                </a:lnTo>
                <a:lnTo>
                  <a:pt x="445700" y="1304746"/>
                </a:lnTo>
                <a:lnTo>
                  <a:pt x="384954" y="1391233"/>
                </a:lnTo>
                <a:lnTo>
                  <a:pt x="289176" y="1551390"/>
                </a:lnTo>
                <a:lnTo>
                  <a:pt x="208405" y="1718408"/>
                </a:lnTo>
                <a:lnTo>
                  <a:pt x="141946" y="1890760"/>
                </a:lnTo>
                <a:lnTo>
                  <a:pt x="89105" y="2066917"/>
                </a:lnTo>
                <a:lnTo>
                  <a:pt x="49185" y="2245350"/>
                </a:lnTo>
                <a:lnTo>
                  <a:pt x="44432" y="2276099"/>
                </a:lnTo>
                <a:lnTo>
                  <a:pt x="4784433" y="2276099"/>
                </a:lnTo>
                <a:lnTo>
                  <a:pt x="4767117" y="2235586"/>
                </a:lnTo>
                <a:close/>
              </a:path>
            </a:pathLst>
          </a:custGeom>
          <a:solidFill>
            <a:srgbClr val="2B91D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16"/>
          <p:cNvSpPr/>
          <p:nvPr/>
        </p:nvSpPr>
        <p:spPr>
          <a:xfrm>
            <a:off x="1519257" y="2815087"/>
            <a:ext cx="9443751" cy="5834657"/>
          </a:xfrm>
          <a:custGeom>
            <a:rect b="b" l="l" r="r" t="t"/>
            <a:pathLst>
              <a:path extrusionOk="0" h="5834657" w="9443751">
                <a:moveTo>
                  <a:pt x="9382880" y="5834657"/>
                </a:moveTo>
                <a:lnTo>
                  <a:pt x="61717" y="5834657"/>
                </a:lnTo>
                <a:lnTo>
                  <a:pt x="47397" y="5832953"/>
                </a:lnTo>
                <a:lnTo>
                  <a:pt x="13015" y="5810638"/>
                </a:lnTo>
                <a:lnTo>
                  <a:pt x="0" y="5772947"/>
                </a:lnTo>
                <a:lnTo>
                  <a:pt x="0" y="61710"/>
                </a:lnTo>
                <a:lnTo>
                  <a:pt x="14121" y="22638"/>
                </a:lnTo>
                <a:lnTo>
                  <a:pt x="49172" y="1303"/>
                </a:lnTo>
                <a:lnTo>
                  <a:pt x="61717" y="0"/>
                </a:lnTo>
                <a:lnTo>
                  <a:pt x="9382034" y="0"/>
                </a:lnTo>
                <a:lnTo>
                  <a:pt x="9421111" y="14120"/>
                </a:lnTo>
                <a:lnTo>
                  <a:pt x="9442448" y="49167"/>
                </a:lnTo>
                <a:lnTo>
                  <a:pt x="9443751" y="61710"/>
                </a:lnTo>
                <a:lnTo>
                  <a:pt x="9443751" y="5772102"/>
                </a:lnTo>
                <a:lnTo>
                  <a:pt x="9430673" y="5811429"/>
                </a:lnTo>
                <a:lnTo>
                  <a:pt x="9396549" y="5833103"/>
                </a:lnTo>
                <a:lnTo>
                  <a:pt x="9382880" y="583465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16"/>
          <p:cNvSpPr/>
          <p:nvPr/>
        </p:nvSpPr>
        <p:spPr>
          <a:xfrm>
            <a:off x="1498121" y="2800044"/>
            <a:ext cx="9486868" cy="5870834"/>
          </a:xfrm>
          <a:custGeom>
            <a:rect b="b" l="l" r="r" t="t"/>
            <a:pathLst>
              <a:path extrusionOk="0" h="5870834" w="9486868">
                <a:moveTo>
                  <a:pt x="9418527" y="5869560"/>
                </a:moveTo>
                <a:lnTo>
                  <a:pt x="9456288" y="5852200"/>
                </a:lnTo>
                <a:lnTo>
                  <a:pt x="9480777" y="5819148"/>
                </a:lnTo>
                <a:lnTo>
                  <a:pt x="9486868" y="76753"/>
                </a:lnTo>
                <a:lnTo>
                  <a:pt x="9485594" y="62243"/>
                </a:lnTo>
                <a:lnTo>
                  <a:pt x="9468232" y="24487"/>
                </a:lnTo>
                <a:lnTo>
                  <a:pt x="9435177" y="0"/>
                </a:lnTo>
                <a:lnTo>
                  <a:pt x="9439727" y="52702"/>
                </a:lnTo>
                <a:lnTo>
                  <a:pt x="9445579" y="65329"/>
                </a:lnTo>
                <a:lnTo>
                  <a:pt x="9447133" y="76753"/>
                </a:lnTo>
                <a:lnTo>
                  <a:pt x="9447133" y="5787990"/>
                </a:lnTo>
                <a:lnTo>
                  <a:pt x="9444740" y="5802093"/>
                </a:lnTo>
                <a:lnTo>
                  <a:pt x="9438110" y="5814270"/>
                </a:lnTo>
                <a:lnTo>
                  <a:pt x="9428069" y="5823697"/>
                </a:lnTo>
                <a:lnTo>
                  <a:pt x="9415441" y="5829549"/>
                </a:lnTo>
                <a:lnTo>
                  <a:pt x="9404016" y="5831102"/>
                </a:lnTo>
                <a:lnTo>
                  <a:pt x="82853" y="5831102"/>
                </a:lnTo>
                <a:lnTo>
                  <a:pt x="47141" y="5812041"/>
                </a:lnTo>
                <a:lnTo>
                  <a:pt x="39735" y="5787990"/>
                </a:lnTo>
                <a:lnTo>
                  <a:pt x="39735" y="76753"/>
                </a:lnTo>
                <a:lnTo>
                  <a:pt x="41986" y="4720"/>
                </a:lnTo>
                <a:lnTo>
                  <a:pt x="30580" y="12543"/>
                </a:lnTo>
                <a:lnTo>
                  <a:pt x="6091" y="45595"/>
                </a:lnTo>
                <a:lnTo>
                  <a:pt x="0" y="5787990"/>
                </a:lnTo>
                <a:lnTo>
                  <a:pt x="1274" y="5802500"/>
                </a:lnTo>
                <a:lnTo>
                  <a:pt x="18636" y="5840256"/>
                </a:lnTo>
                <a:lnTo>
                  <a:pt x="51691" y="5864743"/>
                </a:lnTo>
                <a:lnTo>
                  <a:pt x="9366627" y="5870834"/>
                </a:lnTo>
                <a:lnTo>
                  <a:pt x="9404019" y="5870834"/>
                </a:lnTo>
                <a:lnTo>
                  <a:pt x="9418527" y="5869560"/>
                </a:lnTo>
                <a:close/>
              </a:path>
            </a:pathLst>
          </a:custGeom>
          <a:solidFill>
            <a:srgbClr val="18181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16"/>
          <p:cNvSpPr/>
          <p:nvPr/>
        </p:nvSpPr>
        <p:spPr>
          <a:xfrm>
            <a:off x="1537857" y="2793954"/>
            <a:ext cx="9399991" cy="82844"/>
          </a:xfrm>
          <a:custGeom>
            <a:rect b="b" l="l" r="r" t="t"/>
            <a:pathLst>
              <a:path extrusionOk="0" h="82844" w="9399991">
                <a:moveTo>
                  <a:pt x="9022" y="56564"/>
                </a:moveTo>
                <a:lnTo>
                  <a:pt x="2393" y="68741"/>
                </a:lnTo>
                <a:lnTo>
                  <a:pt x="0" y="82844"/>
                </a:lnTo>
                <a:lnTo>
                  <a:pt x="2250" y="10811"/>
                </a:lnTo>
                <a:lnTo>
                  <a:pt x="14910" y="4951"/>
                </a:lnTo>
                <a:lnTo>
                  <a:pt x="28606" y="1274"/>
                </a:lnTo>
                <a:lnTo>
                  <a:pt x="43117" y="0"/>
                </a:lnTo>
                <a:lnTo>
                  <a:pt x="9367614" y="66"/>
                </a:lnTo>
                <a:lnTo>
                  <a:pt x="9381960" y="1901"/>
                </a:lnTo>
                <a:lnTo>
                  <a:pt x="9395441" y="6090"/>
                </a:lnTo>
                <a:lnTo>
                  <a:pt x="9399991" y="58793"/>
                </a:lnTo>
                <a:lnTo>
                  <a:pt x="9390563" y="48753"/>
                </a:lnTo>
                <a:lnTo>
                  <a:pt x="9378384" y="42124"/>
                </a:lnTo>
                <a:lnTo>
                  <a:pt x="9364280" y="39731"/>
                </a:lnTo>
                <a:lnTo>
                  <a:pt x="43117" y="39731"/>
                </a:lnTo>
                <a:lnTo>
                  <a:pt x="31691" y="41284"/>
                </a:lnTo>
                <a:lnTo>
                  <a:pt x="19064" y="47136"/>
                </a:lnTo>
                <a:lnTo>
                  <a:pt x="9022" y="56564"/>
                </a:lnTo>
                <a:close/>
              </a:path>
            </a:pathLst>
          </a:custGeom>
          <a:solidFill>
            <a:srgbClr val="18181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16"/>
          <p:cNvSpPr/>
          <p:nvPr/>
        </p:nvSpPr>
        <p:spPr>
          <a:xfrm>
            <a:off x="1519254" y="2031691"/>
            <a:ext cx="9443757" cy="996113"/>
          </a:xfrm>
          <a:custGeom>
            <a:rect b="b" l="l" r="r" t="t"/>
            <a:pathLst>
              <a:path extrusionOk="0" h="996113" w="9443757">
                <a:moveTo>
                  <a:pt x="9382886" y="996113"/>
                </a:moveTo>
                <a:lnTo>
                  <a:pt x="61717" y="996113"/>
                </a:lnTo>
                <a:lnTo>
                  <a:pt x="47372" y="994408"/>
                </a:lnTo>
                <a:lnTo>
                  <a:pt x="12952" y="972102"/>
                </a:lnTo>
                <a:lnTo>
                  <a:pt x="0" y="934629"/>
                </a:lnTo>
                <a:lnTo>
                  <a:pt x="0" y="61483"/>
                </a:lnTo>
                <a:lnTo>
                  <a:pt x="14170" y="22496"/>
                </a:lnTo>
                <a:lnTo>
                  <a:pt x="49326" y="1266"/>
                </a:lnTo>
                <a:lnTo>
                  <a:pt x="61717" y="0"/>
                </a:lnTo>
                <a:lnTo>
                  <a:pt x="9382041" y="0"/>
                </a:lnTo>
                <a:lnTo>
                  <a:pt x="9421176" y="14116"/>
                </a:lnTo>
                <a:lnTo>
                  <a:pt x="9442487" y="49140"/>
                </a:lnTo>
                <a:lnTo>
                  <a:pt x="9443757" y="61483"/>
                </a:lnTo>
                <a:lnTo>
                  <a:pt x="9443757" y="933787"/>
                </a:lnTo>
                <a:lnTo>
                  <a:pt x="9430633" y="973029"/>
                </a:lnTo>
                <a:lnTo>
                  <a:pt x="9396405" y="994599"/>
                </a:lnTo>
                <a:lnTo>
                  <a:pt x="9382886" y="996113"/>
                </a:lnTo>
                <a:close/>
              </a:path>
            </a:pathLst>
          </a:custGeom>
          <a:solidFill>
            <a:srgbClr val="FFFAE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16"/>
          <p:cNvSpPr/>
          <p:nvPr/>
        </p:nvSpPr>
        <p:spPr>
          <a:xfrm>
            <a:off x="1498118" y="2016635"/>
            <a:ext cx="9486875" cy="1032224"/>
          </a:xfrm>
          <a:custGeom>
            <a:rect b="b" l="l" r="r" t="t"/>
            <a:pathLst>
              <a:path extrusionOk="0" h="1032224" w="9486875">
                <a:moveTo>
                  <a:pt x="0" y="949685"/>
                </a:moveTo>
                <a:lnTo>
                  <a:pt x="56" y="73460"/>
                </a:lnTo>
                <a:lnTo>
                  <a:pt x="12333" y="33275"/>
                </a:lnTo>
                <a:lnTo>
                  <a:pt x="41919" y="4808"/>
                </a:lnTo>
                <a:lnTo>
                  <a:pt x="39735" y="76538"/>
                </a:lnTo>
                <a:lnTo>
                  <a:pt x="39735" y="949685"/>
                </a:lnTo>
                <a:lnTo>
                  <a:pt x="68724" y="990246"/>
                </a:lnTo>
                <a:lnTo>
                  <a:pt x="82853" y="992639"/>
                </a:lnTo>
                <a:lnTo>
                  <a:pt x="9404022" y="992639"/>
                </a:lnTo>
                <a:lnTo>
                  <a:pt x="9444738" y="963760"/>
                </a:lnTo>
                <a:lnTo>
                  <a:pt x="9447139" y="949685"/>
                </a:lnTo>
                <a:lnTo>
                  <a:pt x="9447139" y="76538"/>
                </a:lnTo>
                <a:lnTo>
                  <a:pt x="9445614" y="65256"/>
                </a:lnTo>
                <a:lnTo>
                  <a:pt x="9439776" y="52639"/>
                </a:lnTo>
                <a:lnTo>
                  <a:pt x="9435016" y="0"/>
                </a:lnTo>
                <a:lnTo>
                  <a:pt x="9468174" y="24386"/>
                </a:lnTo>
                <a:lnTo>
                  <a:pt x="9485595" y="62056"/>
                </a:lnTo>
                <a:lnTo>
                  <a:pt x="9486875" y="76538"/>
                </a:lnTo>
                <a:lnTo>
                  <a:pt x="9486818" y="952763"/>
                </a:lnTo>
                <a:lnTo>
                  <a:pt x="9474542" y="992948"/>
                </a:lnTo>
                <a:lnTo>
                  <a:pt x="9444956" y="1021415"/>
                </a:lnTo>
                <a:lnTo>
                  <a:pt x="9404022" y="1032224"/>
                </a:lnTo>
                <a:lnTo>
                  <a:pt x="79762" y="1032167"/>
                </a:lnTo>
                <a:lnTo>
                  <a:pt x="39425" y="1019938"/>
                </a:lnTo>
                <a:lnTo>
                  <a:pt x="10850" y="990463"/>
                </a:lnTo>
                <a:lnTo>
                  <a:pt x="1279" y="964167"/>
                </a:lnTo>
                <a:lnTo>
                  <a:pt x="0" y="949685"/>
                </a:lnTo>
                <a:close/>
              </a:path>
            </a:pathLst>
          </a:custGeom>
          <a:solidFill>
            <a:srgbClr val="18181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16"/>
          <p:cNvSpPr/>
          <p:nvPr/>
        </p:nvSpPr>
        <p:spPr>
          <a:xfrm>
            <a:off x="1537854" y="2010635"/>
            <a:ext cx="9400040" cy="82539"/>
          </a:xfrm>
          <a:custGeom>
            <a:rect b="b" l="l" r="r" t="t"/>
            <a:pathLst>
              <a:path extrusionOk="0" h="82539" w="9400040">
                <a:moveTo>
                  <a:pt x="9054" y="56315"/>
                </a:moveTo>
                <a:lnTo>
                  <a:pt x="2401" y="68464"/>
                </a:lnTo>
                <a:lnTo>
                  <a:pt x="0" y="82539"/>
                </a:lnTo>
                <a:lnTo>
                  <a:pt x="2183" y="10809"/>
                </a:lnTo>
                <a:lnTo>
                  <a:pt x="14862" y="4950"/>
                </a:lnTo>
                <a:lnTo>
                  <a:pt x="28580" y="1274"/>
                </a:lnTo>
                <a:lnTo>
                  <a:pt x="43117" y="0"/>
                </a:lnTo>
                <a:lnTo>
                  <a:pt x="9367376" y="56"/>
                </a:lnTo>
                <a:lnTo>
                  <a:pt x="9381761" y="1850"/>
                </a:lnTo>
                <a:lnTo>
                  <a:pt x="9395280" y="6000"/>
                </a:lnTo>
                <a:lnTo>
                  <a:pt x="9400040" y="58640"/>
                </a:lnTo>
                <a:lnTo>
                  <a:pt x="9390609" y="48605"/>
                </a:lnTo>
                <a:lnTo>
                  <a:pt x="9378415" y="41977"/>
                </a:lnTo>
                <a:lnTo>
                  <a:pt x="9364286" y="39585"/>
                </a:lnTo>
                <a:lnTo>
                  <a:pt x="43117" y="39585"/>
                </a:lnTo>
                <a:lnTo>
                  <a:pt x="31792" y="41104"/>
                </a:lnTo>
                <a:lnTo>
                  <a:pt x="19127" y="46920"/>
                </a:lnTo>
                <a:lnTo>
                  <a:pt x="9054" y="56315"/>
                </a:lnTo>
                <a:close/>
              </a:path>
            </a:pathLst>
          </a:custGeom>
          <a:solidFill>
            <a:srgbClr val="18181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16"/>
          <p:cNvSpPr/>
          <p:nvPr/>
        </p:nvSpPr>
        <p:spPr>
          <a:xfrm>
            <a:off x="1957151" y="2331835"/>
            <a:ext cx="409574" cy="40957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16"/>
          <p:cNvSpPr/>
          <p:nvPr/>
        </p:nvSpPr>
        <p:spPr>
          <a:xfrm>
            <a:off x="2629801" y="2331835"/>
            <a:ext cx="409574" cy="40957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16"/>
          <p:cNvSpPr/>
          <p:nvPr/>
        </p:nvSpPr>
        <p:spPr>
          <a:xfrm>
            <a:off x="3302452" y="2331835"/>
            <a:ext cx="409574" cy="40957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16"/>
          <p:cNvSpPr/>
          <p:nvPr/>
        </p:nvSpPr>
        <p:spPr>
          <a:xfrm>
            <a:off x="14285117" y="-1741318"/>
            <a:ext cx="4371984" cy="3540525"/>
          </a:xfrm>
          <a:custGeom>
            <a:rect b="b" l="l" r="r" t="t"/>
            <a:pathLst>
              <a:path extrusionOk="0" h="3540525" w="4371984">
                <a:moveTo>
                  <a:pt x="2884743" y="3529578"/>
                </a:moveTo>
                <a:lnTo>
                  <a:pt x="2994165" y="3506091"/>
                </a:lnTo>
                <a:lnTo>
                  <a:pt x="3107993" y="3470607"/>
                </a:lnTo>
                <a:lnTo>
                  <a:pt x="3224798" y="3423667"/>
                </a:lnTo>
                <a:lnTo>
                  <a:pt x="3343149" y="3365815"/>
                </a:lnTo>
                <a:lnTo>
                  <a:pt x="3461619" y="3297592"/>
                </a:lnTo>
                <a:lnTo>
                  <a:pt x="3578777" y="3219541"/>
                </a:lnTo>
                <a:lnTo>
                  <a:pt x="3693195" y="3132204"/>
                </a:lnTo>
                <a:lnTo>
                  <a:pt x="3803442" y="3036123"/>
                </a:lnTo>
                <a:lnTo>
                  <a:pt x="3908090" y="2931841"/>
                </a:lnTo>
                <a:lnTo>
                  <a:pt x="4002881" y="2823142"/>
                </a:lnTo>
                <a:lnTo>
                  <a:pt x="4002881" y="1741319"/>
                </a:lnTo>
                <a:lnTo>
                  <a:pt x="47450" y="1741319"/>
                </a:lnTo>
                <a:lnTo>
                  <a:pt x="22596" y="1899567"/>
                </a:lnTo>
                <a:lnTo>
                  <a:pt x="6716" y="2061034"/>
                </a:lnTo>
                <a:lnTo>
                  <a:pt x="0" y="2221111"/>
                </a:lnTo>
                <a:lnTo>
                  <a:pt x="2279" y="2377449"/>
                </a:lnTo>
                <a:lnTo>
                  <a:pt x="13388" y="2527700"/>
                </a:lnTo>
                <a:lnTo>
                  <a:pt x="33160" y="2669517"/>
                </a:lnTo>
                <a:lnTo>
                  <a:pt x="61428" y="2800551"/>
                </a:lnTo>
                <a:lnTo>
                  <a:pt x="98025" y="2918455"/>
                </a:lnTo>
                <a:lnTo>
                  <a:pt x="142783" y="3020881"/>
                </a:lnTo>
                <a:lnTo>
                  <a:pt x="195538" y="3105481"/>
                </a:lnTo>
                <a:lnTo>
                  <a:pt x="256120" y="3169907"/>
                </a:lnTo>
                <a:lnTo>
                  <a:pt x="324365" y="3211811"/>
                </a:lnTo>
                <a:lnTo>
                  <a:pt x="391693" y="3228600"/>
                </a:lnTo>
                <a:lnTo>
                  <a:pt x="462754" y="3226214"/>
                </a:lnTo>
                <a:lnTo>
                  <a:pt x="537194" y="3206816"/>
                </a:lnTo>
                <a:lnTo>
                  <a:pt x="614656" y="3172568"/>
                </a:lnTo>
                <a:lnTo>
                  <a:pt x="694786" y="3125631"/>
                </a:lnTo>
                <a:lnTo>
                  <a:pt x="777228" y="3068168"/>
                </a:lnTo>
                <a:lnTo>
                  <a:pt x="861627" y="3002339"/>
                </a:lnTo>
                <a:lnTo>
                  <a:pt x="947627" y="2930307"/>
                </a:lnTo>
                <a:lnTo>
                  <a:pt x="1034874" y="2854234"/>
                </a:lnTo>
                <a:lnTo>
                  <a:pt x="1123012" y="2776281"/>
                </a:lnTo>
                <a:lnTo>
                  <a:pt x="1211686" y="2698610"/>
                </a:lnTo>
                <a:lnTo>
                  <a:pt x="1300541" y="2623383"/>
                </a:lnTo>
                <a:lnTo>
                  <a:pt x="1389220" y="2552761"/>
                </a:lnTo>
                <a:lnTo>
                  <a:pt x="1477370" y="2488907"/>
                </a:lnTo>
                <a:lnTo>
                  <a:pt x="1564635" y="2433982"/>
                </a:lnTo>
                <a:lnTo>
                  <a:pt x="1650658" y="2390148"/>
                </a:lnTo>
                <a:lnTo>
                  <a:pt x="1735087" y="2359567"/>
                </a:lnTo>
                <a:lnTo>
                  <a:pt x="1817564" y="2344400"/>
                </a:lnTo>
                <a:lnTo>
                  <a:pt x="1897735" y="2346810"/>
                </a:lnTo>
                <a:lnTo>
                  <a:pt x="1975244" y="2368958"/>
                </a:lnTo>
                <a:lnTo>
                  <a:pt x="2027548" y="2397688"/>
                </a:lnTo>
                <a:lnTo>
                  <a:pt x="2071859" y="2434562"/>
                </a:lnTo>
                <a:lnTo>
                  <a:pt x="2109069" y="2478705"/>
                </a:lnTo>
                <a:lnTo>
                  <a:pt x="2140068" y="2529242"/>
                </a:lnTo>
                <a:lnTo>
                  <a:pt x="2165751" y="2585295"/>
                </a:lnTo>
                <a:lnTo>
                  <a:pt x="2187010" y="2645991"/>
                </a:lnTo>
                <a:lnTo>
                  <a:pt x="2204735" y="2710452"/>
                </a:lnTo>
                <a:lnTo>
                  <a:pt x="2219821" y="2777804"/>
                </a:lnTo>
                <a:lnTo>
                  <a:pt x="2233158" y="2847170"/>
                </a:lnTo>
                <a:lnTo>
                  <a:pt x="2245640" y="2917675"/>
                </a:lnTo>
                <a:lnTo>
                  <a:pt x="2258158" y="2988443"/>
                </a:lnTo>
                <a:lnTo>
                  <a:pt x="2271606" y="3058599"/>
                </a:lnTo>
                <a:lnTo>
                  <a:pt x="2286874" y="3127266"/>
                </a:lnTo>
                <a:lnTo>
                  <a:pt x="2304856" y="3193569"/>
                </a:lnTo>
                <a:lnTo>
                  <a:pt x="2326444" y="3256633"/>
                </a:lnTo>
                <a:lnTo>
                  <a:pt x="2352530" y="3315581"/>
                </a:lnTo>
                <a:lnTo>
                  <a:pt x="2384006" y="3369538"/>
                </a:lnTo>
                <a:lnTo>
                  <a:pt x="2421764" y="3417628"/>
                </a:lnTo>
                <a:lnTo>
                  <a:pt x="2466697" y="3458975"/>
                </a:lnTo>
                <a:lnTo>
                  <a:pt x="2519698" y="3492704"/>
                </a:lnTo>
                <a:lnTo>
                  <a:pt x="2597204" y="3522631"/>
                </a:lnTo>
                <a:lnTo>
                  <a:pt x="2684833" y="3538390"/>
                </a:lnTo>
                <a:lnTo>
                  <a:pt x="2781155" y="3540525"/>
                </a:lnTo>
                <a:lnTo>
                  <a:pt x="2884743" y="352957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16"/>
          <p:cNvSpPr/>
          <p:nvPr/>
        </p:nvSpPr>
        <p:spPr>
          <a:xfrm>
            <a:off x="12079255" y="4437655"/>
            <a:ext cx="6038849" cy="25907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16"/>
          <p:cNvSpPr/>
          <p:nvPr/>
        </p:nvSpPr>
        <p:spPr>
          <a:xfrm>
            <a:off x="10136163" y="2298123"/>
            <a:ext cx="7981800" cy="82296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16"/>
          <p:cNvSpPr/>
          <p:nvPr/>
        </p:nvSpPr>
        <p:spPr>
          <a:xfrm>
            <a:off x="-2744088" y="-3574481"/>
            <a:ext cx="5278343" cy="5231681"/>
          </a:xfrm>
          <a:custGeom>
            <a:rect b="b" l="l" r="r" t="t"/>
            <a:pathLst>
              <a:path extrusionOk="0" h="5231681" w="5278343">
                <a:moveTo>
                  <a:pt x="3696471" y="5228585"/>
                </a:moveTo>
                <a:lnTo>
                  <a:pt x="3808999" y="5217067"/>
                </a:lnTo>
                <a:lnTo>
                  <a:pt x="3920413" y="5196638"/>
                </a:lnTo>
                <a:lnTo>
                  <a:pt x="4030792" y="5166812"/>
                </a:lnTo>
                <a:lnTo>
                  <a:pt x="4140219" y="5127100"/>
                </a:lnTo>
                <a:lnTo>
                  <a:pt x="4248775" y="5077015"/>
                </a:lnTo>
                <a:lnTo>
                  <a:pt x="4373010" y="5005673"/>
                </a:lnTo>
                <a:lnTo>
                  <a:pt x="4490349" y="4923248"/>
                </a:lnTo>
                <a:lnTo>
                  <a:pt x="4600551" y="4830942"/>
                </a:lnTo>
                <a:lnTo>
                  <a:pt x="4703374" y="4729959"/>
                </a:lnTo>
                <a:lnTo>
                  <a:pt x="4798577" y="4621502"/>
                </a:lnTo>
                <a:lnTo>
                  <a:pt x="4885918" y="4506774"/>
                </a:lnTo>
                <a:lnTo>
                  <a:pt x="4965155" y="4386977"/>
                </a:lnTo>
                <a:lnTo>
                  <a:pt x="5036048" y="4263317"/>
                </a:lnTo>
                <a:lnTo>
                  <a:pt x="5098353" y="4136994"/>
                </a:lnTo>
                <a:lnTo>
                  <a:pt x="5151831" y="4009214"/>
                </a:lnTo>
                <a:lnTo>
                  <a:pt x="5196239" y="3881179"/>
                </a:lnTo>
                <a:lnTo>
                  <a:pt x="5231336" y="3754091"/>
                </a:lnTo>
                <a:lnTo>
                  <a:pt x="5256880" y="3629155"/>
                </a:lnTo>
                <a:lnTo>
                  <a:pt x="5263739" y="3576207"/>
                </a:lnTo>
                <a:lnTo>
                  <a:pt x="2723949" y="3576207"/>
                </a:lnTo>
                <a:lnTo>
                  <a:pt x="2723949" y="5050184"/>
                </a:lnTo>
                <a:lnTo>
                  <a:pt x="2746357" y="5058480"/>
                </a:lnTo>
                <a:lnTo>
                  <a:pt x="2870729" y="5100689"/>
                </a:lnTo>
                <a:lnTo>
                  <a:pt x="2993337" y="5137888"/>
                </a:lnTo>
                <a:lnTo>
                  <a:pt x="3114262" y="5169591"/>
                </a:lnTo>
                <a:lnTo>
                  <a:pt x="3233583" y="5195309"/>
                </a:lnTo>
                <a:lnTo>
                  <a:pt x="3351384" y="5214555"/>
                </a:lnTo>
                <a:lnTo>
                  <a:pt x="3467745" y="5226842"/>
                </a:lnTo>
                <a:lnTo>
                  <a:pt x="3582747" y="5231681"/>
                </a:lnTo>
                <a:lnTo>
                  <a:pt x="3696471" y="5228585"/>
                </a:lnTo>
                <a:close/>
              </a:path>
            </a:pathLst>
          </a:custGeom>
          <a:solidFill>
            <a:srgbClr val="FFB4D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16"/>
          <p:cNvSpPr txBox="1"/>
          <p:nvPr/>
        </p:nvSpPr>
        <p:spPr>
          <a:xfrm>
            <a:off x="7836858" y="2370755"/>
            <a:ext cx="2728737" cy="3428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375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COSY COMPANY</a:t>
            </a: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5" name="Google Shape;485;p16"/>
          <p:cNvSpPr txBox="1"/>
          <p:nvPr/>
        </p:nvSpPr>
        <p:spPr>
          <a:xfrm>
            <a:off x="3576189" y="4332986"/>
            <a:ext cx="3147313" cy="858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688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9825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</a:t>
            </a:r>
            <a:endParaRPr sz="65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6" name="Google Shape;486;p16"/>
          <p:cNvSpPr txBox="1"/>
          <p:nvPr/>
        </p:nvSpPr>
        <p:spPr>
          <a:xfrm>
            <a:off x="6894370" y="4332986"/>
            <a:ext cx="1973337" cy="858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688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9825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</a:t>
            </a:r>
            <a:endParaRPr sz="65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7" name="Google Shape;487;p16"/>
          <p:cNvSpPr txBox="1"/>
          <p:nvPr/>
        </p:nvSpPr>
        <p:spPr>
          <a:xfrm>
            <a:off x="1782488" y="5158233"/>
            <a:ext cx="2166253" cy="16841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1307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263360" lvl="0" marL="12700" marR="0" rtl="0" algn="l">
              <a:lnSpc>
                <a:spcPct val="99236"/>
              </a:lnSpc>
              <a:spcBef>
                <a:spcPts val="325"/>
              </a:spcBef>
              <a:spcAft>
                <a:spcPts val="0"/>
              </a:spcAft>
              <a:buNone/>
            </a:pPr>
            <a:r>
              <a:rPr lang="en-US" sz="655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OUR</a:t>
            </a:r>
            <a:endParaRPr sz="65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8" name="Google Shape;488;p16"/>
          <p:cNvSpPr txBox="1"/>
          <p:nvPr/>
        </p:nvSpPr>
        <p:spPr>
          <a:xfrm>
            <a:off x="4113850" y="5158233"/>
            <a:ext cx="4753497" cy="858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688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9825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LISTENING</a:t>
            </a:r>
            <a:endParaRPr sz="65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9" name="Google Shape;489;p16"/>
          <p:cNvSpPr txBox="1"/>
          <p:nvPr/>
        </p:nvSpPr>
        <p:spPr>
          <a:xfrm>
            <a:off x="9038175" y="5158233"/>
            <a:ext cx="1360156" cy="858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688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9825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</a:t>
            </a:r>
            <a:endParaRPr sz="65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0" name="Google Shape;490;p16"/>
          <p:cNvSpPr txBox="1"/>
          <p:nvPr/>
        </p:nvSpPr>
        <p:spPr>
          <a:xfrm>
            <a:off x="14223302" y="5323928"/>
            <a:ext cx="1417990" cy="412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50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5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bai bai</a:t>
            </a:r>
            <a:endParaRPr sz="30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1" name="Google Shape;491;p16"/>
          <p:cNvSpPr txBox="1"/>
          <p:nvPr/>
        </p:nvSpPr>
        <p:spPr>
          <a:xfrm>
            <a:off x="3911250" y="5983480"/>
            <a:ext cx="6910948" cy="858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688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9825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PRESENTATION</a:t>
            </a:r>
            <a:endParaRPr sz="65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>
    <mc:Choice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"/>
          <p:cNvSpPr/>
          <p:nvPr/>
        </p:nvSpPr>
        <p:spPr>
          <a:xfrm>
            <a:off x="1028699" y="3392195"/>
            <a:ext cx="3190874" cy="1751305"/>
          </a:xfrm>
          <a:custGeom>
            <a:rect b="b" l="l" r="r" t="t"/>
            <a:pathLst>
              <a:path extrusionOk="0" h="1751305" w="3190874">
                <a:moveTo>
                  <a:pt x="3190874" y="0"/>
                </a:moveTo>
                <a:lnTo>
                  <a:pt x="0" y="0"/>
                </a:lnTo>
                <a:lnTo>
                  <a:pt x="0" y="1751305"/>
                </a:lnTo>
                <a:lnTo>
                  <a:pt x="3190874" y="1751305"/>
                </a:lnTo>
                <a:lnTo>
                  <a:pt x="3190874" y="0"/>
                </a:lnTo>
                <a:close/>
              </a:path>
            </a:pathLst>
          </a:custGeom>
          <a:solidFill>
            <a:srgbClr val="86E9E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2273676" y="5143767"/>
            <a:ext cx="700459" cy="350229"/>
          </a:xfrm>
          <a:custGeom>
            <a:rect b="b" l="l" r="r" t="t"/>
            <a:pathLst>
              <a:path extrusionOk="0" h="350229" w="700459">
                <a:moveTo>
                  <a:pt x="677495" y="22964"/>
                </a:moveTo>
                <a:lnTo>
                  <a:pt x="700459" y="0"/>
                </a:lnTo>
                <a:lnTo>
                  <a:pt x="0" y="0"/>
                </a:lnTo>
                <a:lnTo>
                  <a:pt x="350229" y="350229"/>
                </a:lnTo>
                <a:lnTo>
                  <a:pt x="677495" y="22964"/>
                </a:lnTo>
                <a:close/>
              </a:path>
            </a:pathLst>
          </a:custGeom>
          <a:solidFill>
            <a:srgbClr val="86E9E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/>
          <p:nvPr/>
        </p:nvSpPr>
        <p:spPr>
          <a:xfrm>
            <a:off x="1028699" y="9258300"/>
            <a:ext cx="3190874" cy="1294"/>
          </a:xfrm>
          <a:custGeom>
            <a:rect b="b" l="l" r="r" t="t"/>
            <a:pathLst>
              <a:path extrusionOk="0" h="1294" w="3190874">
                <a:moveTo>
                  <a:pt x="3190874" y="0"/>
                </a:moveTo>
                <a:lnTo>
                  <a:pt x="0" y="0"/>
                </a:lnTo>
                <a:lnTo>
                  <a:pt x="0" y="1294"/>
                </a:lnTo>
                <a:lnTo>
                  <a:pt x="3190874" y="1294"/>
                </a:lnTo>
                <a:lnTo>
                  <a:pt x="3190874" y="0"/>
                </a:lnTo>
                <a:close/>
              </a:path>
            </a:pathLst>
          </a:custGeom>
          <a:solidFill>
            <a:srgbClr val="86E9E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2"/>
          <p:cNvSpPr/>
          <p:nvPr/>
        </p:nvSpPr>
        <p:spPr>
          <a:xfrm>
            <a:off x="14064672" y="3392195"/>
            <a:ext cx="3190874" cy="1751305"/>
          </a:xfrm>
          <a:custGeom>
            <a:rect b="b" l="l" r="r" t="t"/>
            <a:pathLst>
              <a:path extrusionOk="0" h="1751305" w="3190874">
                <a:moveTo>
                  <a:pt x="3190874" y="0"/>
                </a:moveTo>
                <a:lnTo>
                  <a:pt x="0" y="0"/>
                </a:lnTo>
                <a:lnTo>
                  <a:pt x="0" y="1751305"/>
                </a:lnTo>
                <a:lnTo>
                  <a:pt x="3190874" y="1751305"/>
                </a:lnTo>
                <a:lnTo>
                  <a:pt x="3190874" y="0"/>
                </a:lnTo>
                <a:close/>
              </a:path>
            </a:pathLst>
          </a:custGeom>
          <a:solidFill>
            <a:srgbClr val="12538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"/>
          <p:cNvSpPr/>
          <p:nvPr/>
        </p:nvSpPr>
        <p:spPr>
          <a:xfrm>
            <a:off x="15309649" y="5143767"/>
            <a:ext cx="700459" cy="350229"/>
          </a:xfrm>
          <a:custGeom>
            <a:rect b="b" l="l" r="r" t="t"/>
            <a:pathLst>
              <a:path extrusionOk="0" h="350229" w="700459">
                <a:moveTo>
                  <a:pt x="467164" y="233294"/>
                </a:moveTo>
                <a:lnTo>
                  <a:pt x="700459" y="0"/>
                </a:lnTo>
                <a:lnTo>
                  <a:pt x="0" y="0"/>
                </a:lnTo>
                <a:lnTo>
                  <a:pt x="350229" y="350229"/>
                </a:lnTo>
                <a:lnTo>
                  <a:pt x="467164" y="233294"/>
                </a:lnTo>
                <a:close/>
              </a:path>
            </a:pathLst>
          </a:custGeom>
          <a:solidFill>
            <a:srgbClr val="12538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"/>
          <p:cNvSpPr/>
          <p:nvPr/>
        </p:nvSpPr>
        <p:spPr>
          <a:xfrm>
            <a:off x="14064672" y="9258300"/>
            <a:ext cx="3190874" cy="1294"/>
          </a:xfrm>
          <a:custGeom>
            <a:rect b="b" l="l" r="r" t="t"/>
            <a:pathLst>
              <a:path extrusionOk="0" h="1294" w="3190874">
                <a:moveTo>
                  <a:pt x="3190874" y="0"/>
                </a:moveTo>
                <a:lnTo>
                  <a:pt x="0" y="0"/>
                </a:lnTo>
                <a:lnTo>
                  <a:pt x="0" y="1294"/>
                </a:lnTo>
                <a:lnTo>
                  <a:pt x="3190874" y="1294"/>
                </a:lnTo>
                <a:lnTo>
                  <a:pt x="3190874" y="0"/>
                </a:lnTo>
                <a:close/>
              </a:path>
            </a:pathLst>
          </a:custGeom>
          <a:solidFill>
            <a:srgbClr val="12538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2"/>
          <p:cNvSpPr/>
          <p:nvPr/>
        </p:nvSpPr>
        <p:spPr>
          <a:xfrm>
            <a:off x="10805679" y="3392195"/>
            <a:ext cx="3190874" cy="1751305"/>
          </a:xfrm>
          <a:custGeom>
            <a:rect b="b" l="l" r="r" t="t"/>
            <a:pathLst>
              <a:path extrusionOk="0" h="1751305" w="3190874">
                <a:moveTo>
                  <a:pt x="0" y="0"/>
                </a:moveTo>
                <a:lnTo>
                  <a:pt x="3190874" y="0"/>
                </a:lnTo>
                <a:lnTo>
                  <a:pt x="3190874" y="1751305"/>
                </a:lnTo>
                <a:lnTo>
                  <a:pt x="0" y="1751305"/>
                </a:lnTo>
                <a:lnTo>
                  <a:pt x="0" y="0"/>
                </a:lnTo>
                <a:close/>
              </a:path>
            </a:pathLst>
          </a:custGeom>
          <a:solidFill>
            <a:srgbClr val="2B91D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2"/>
          <p:cNvSpPr/>
          <p:nvPr/>
        </p:nvSpPr>
        <p:spPr>
          <a:xfrm>
            <a:off x="12050655" y="5143767"/>
            <a:ext cx="700459" cy="350229"/>
          </a:xfrm>
          <a:custGeom>
            <a:rect b="b" l="l" r="r" t="t"/>
            <a:pathLst>
              <a:path extrusionOk="0" h="350229" w="700459">
                <a:moveTo>
                  <a:pt x="525632" y="174827"/>
                </a:moveTo>
                <a:lnTo>
                  <a:pt x="700459" y="0"/>
                </a:lnTo>
                <a:lnTo>
                  <a:pt x="0" y="0"/>
                </a:lnTo>
                <a:lnTo>
                  <a:pt x="350229" y="350229"/>
                </a:lnTo>
                <a:lnTo>
                  <a:pt x="525632" y="174827"/>
                </a:lnTo>
                <a:close/>
              </a:path>
            </a:pathLst>
          </a:custGeom>
          <a:solidFill>
            <a:srgbClr val="2B91D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"/>
          <p:cNvSpPr/>
          <p:nvPr/>
        </p:nvSpPr>
        <p:spPr>
          <a:xfrm>
            <a:off x="10805679" y="9258300"/>
            <a:ext cx="3190874" cy="1294"/>
          </a:xfrm>
          <a:custGeom>
            <a:rect b="b" l="l" r="r" t="t"/>
            <a:pathLst>
              <a:path extrusionOk="0" h="1294" w="3190874">
                <a:moveTo>
                  <a:pt x="3190874" y="0"/>
                </a:moveTo>
                <a:lnTo>
                  <a:pt x="0" y="0"/>
                </a:lnTo>
                <a:lnTo>
                  <a:pt x="0" y="1294"/>
                </a:lnTo>
                <a:lnTo>
                  <a:pt x="3190874" y="1294"/>
                </a:lnTo>
                <a:lnTo>
                  <a:pt x="3190874" y="0"/>
                </a:lnTo>
                <a:close/>
              </a:path>
            </a:pathLst>
          </a:custGeom>
          <a:solidFill>
            <a:srgbClr val="2B91D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"/>
          <p:cNvSpPr/>
          <p:nvPr/>
        </p:nvSpPr>
        <p:spPr>
          <a:xfrm>
            <a:off x="7546686" y="3392195"/>
            <a:ext cx="3190874" cy="1751305"/>
          </a:xfrm>
          <a:custGeom>
            <a:rect b="b" l="l" r="r" t="t"/>
            <a:pathLst>
              <a:path extrusionOk="0" h="1751305" w="3190874">
                <a:moveTo>
                  <a:pt x="3190874" y="0"/>
                </a:moveTo>
                <a:lnTo>
                  <a:pt x="0" y="0"/>
                </a:lnTo>
                <a:lnTo>
                  <a:pt x="0" y="1751305"/>
                </a:lnTo>
                <a:lnTo>
                  <a:pt x="3190874" y="1751305"/>
                </a:lnTo>
                <a:lnTo>
                  <a:pt x="3190874" y="0"/>
                </a:lnTo>
                <a:close/>
              </a:path>
            </a:pathLst>
          </a:custGeom>
          <a:solidFill>
            <a:srgbClr val="37C8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"/>
          <p:cNvSpPr/>
          <p:nvPr/>
        </p:nvSpPr>
        <p:spPr>
          <a:xfrm>
            <a:off x="8791662" y="5143767"/>
            <a:ext cx="700459" cy="350229"/>
          </a:xfrm>
          <a:custGeom>
            <a:rect b="b" l="l" r="r" t="t"/>
            <a:pathLst>
              <a:path extrusionOk="0" h="350229" w="700459">
                <a:moveTo>
                  <a:pt x="700459" y="0"/>
                </a:moveTo>
                <a:lnTo>
                  <a:pt x="0" y="0"/>
                </a:lnTo>
                <a:lnTo>
                  <a:pt x="350229" y="350229"/>
                </a:lnTo>
                <a:lnTo>
                  <a:pt x="700459" y="0"/>
                </a:lnTo>
                <a:close/>
              </a:path>
            </a:pathLst>
          </a:custGeom>
          <a:solidFill>
            <a:srgbClr val="37C8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2"/>
          <p:cNvSpPr/>
          <p:nvPr/>
        </p:nvSpPr>
        <p:spPr>
          <a:xfrm>
            <a:off x="7546686" y="9258300"/>
            <a:ext cx="3190874" cy="1294"/>
          </a:xfrm>
          <a:custGeom>
            <a:rect b="b" l="l" r="r" t="t"/>
            <a:pathLst>
              <a:path extrusionOk="0" h="1294" w="3190874">
                <a:moveTo>
                  <a:pt x="3190874" y="0"/>
                </a:moveTo>
                <a:lnTo>
                  <a:pt x="0" y="0"/>
                </a:lnTo>
                <a:lnTo>
                  <a:pt x="0" y="1294"/>
                </a:lnTo>
                <a:lnTo>
                  <a:pt x="3190874" y="1294"/>
                </a:lnTo>
                <a:lnTo>
                  <a:pt x="3190874" y="0"/>
                </a:lnTo>
                <a:close/>
              </a:path>
            </a:pathLst>
          </a:custGeom>
          <a:solidFill>
            <a:srgbClr val="37C8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2"/>
          <p:cNvSpPr/>
          <p:nvPr/>
        </p:nvSpPr>
        <p:spPr>
          <a:xfrm>
            <a:off x="4287693" y="3392195"/>
            <a:ext cx="3190874" cy="1751305"/>
          </a:xfrm>
          <a:custGeom>
            <a:rect b="b" l="l" r="r" t="t"/>
            <a:pathLst>
              <a:path extrusionOk="0" h="1751305" w="3190874">
                <a:moveTo>
                  <a:pt x="0" y="0"/>
                </a:moveTo>
                <a:lnTo>
                  <a:pt x="3190874" y="0"/>
                </a:lnTo>
                <a:lnTo>
                  <a:pt x="3190874" y="1751305"/>
                </a:lnTo>
                <a:lnTo>
                  <a:pt x="0" y="1751305"/>
                </a:lnTo>
                <a:lnTo>
                  <a:pt x="0" y="0"/>
                </a:lnTo>
                <a:close/>
              </a:path>
            </a:pathLst>
          </a:custGeom>
          <a:solidFill>
            <a:srgbClr val="3DD9D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2"/>
          <p:cNvSpPr/>
          <p:nvPr/>
        </p:nvSpPr>
        <p:spPr>
          <a:xfrm>
            <a:off x="5532669" y="5143767"/>
            <a:ext cx="700459" cy="350229"/>
          </a:xfrm>
          <a:custGeom>
            <a:rect b="b" l="l" r="r" t="t"/>
            <a:pathLst>
              <a:path extrusionOk="0" h="350229" w="700459">
                <a:moveTo>
                  <a:pt x="700459" y="0"/>
                </a:moveTo>
                <a:lnTo>
                  <a:pt x="0" y="0"/>
                </a:lnTo>
                <a:lnTo>
                  <a:pt x="350229" y="350229"/>
                </a:lnTo>
                <a:lnTo>
                  <a:pt x="700459" y="0"/>
                </a:lnTo>
                <a:close/>
              </a:path>
            </a:pathLst>
          </a:custGeom>
          <a:solidFill>
            <a:srgbClr val="3DD9D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2"/>
          <p:cNvSpPr/>
          <p:nvPr/>
        </p:nvSpPr>
        <p:spPr>
          <a:xfrm>
            <a:off x="4287693" y="9258300"/>
            <a:ext cx="3190874" cy="1294"/>
          </a:xfrm>
          <a:custGeom>
            <a:rect b="b" l="l" r="r" t="t"/>
            <a:pathLst>
              <a:path extrusionOk="0" h="1294" w="3190874">
                <a:moveTo>
                  <a:pt x="3190874" y="0"/>
                </a:moveTo>
                <a:lnTo>
                  <a:pt x="0" y="0"/>
                </a:lnTo>
                <a:lnTo>
                  <a:pt x="0" y="1294"/>
                </a:lnTo>
                <a:lnTo>
                  <a:pt x="3190874" y="1294"/>
                </a:lnTo>
                <a:lnTo>
                  <a:pt x="3190874" y="0"/>
                </a:lnTo>
                <a:close/>
              </a:path>
            </a:pathLst>
          </a:custGeom>
          <a:solidFill>
            <a:srgbClr val="3DD9D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2"/>
          <p:cNvSpPr/>
          <p:nvPr/>
        </p:nvSpPr>
        <p:spPr>
          <a:xfrm>
            <a:off x="1551527" y="6024246"/>
            <a:ext cx="152400" cy="152399"/>
          </a:xfrm>
          <a:custGeom>
            <a:rect b="b" l="l" r="r" t="t"/>
            <a:pathLst>
              <a:path extrusionOk="0" h="152399" w="152400">
                <a:moveTo>
                  <a:pt x="152400" y="76199"/>
                </a:moveTo>
                <a:lnTo>
                  <a:pt x="152399" y="81203"/>
                </a:lnTo>
                <a:lnTo>
                  <a:pt x="151911" y="86158"/>
                </a:lnTo>
                <a:lnTo>
                  <a:pt x="150935" y="91065"/>
                </a:lnTo>
                <a:lnTo>
                  <a:pt x="149959" y="95973"/>
                </a:lnTo>
                <a:lnTo>
                  <a:pt x="148514" y="100737"/>
                </a:lnTo>
                <a:lnTo>
                  <a:pt x="146599" y="105360"/>
                </a:lnTo>
                <a:lnTo>
                  <a:pt x="144684" y="109982"/>
                </a:lnTo>
                <a:lnTo>
                  <a:pt x="142337" y="114374"/>
                </a:lnTo>
                <a:lnTo>
                  <a:pt x="139557" y="118534"/>
                </a:lnTo>
                <a:lnTo>
                  <a:pt x="136778" y="122694"/>
                </a:lnTo>
                <a:lnTo>
                  <a:pt x="133619" y="126543"/>
                </a:lnTo>
                <a:lnTo>
                  <a:pt x="130081" y="130081"/>
                </a:lnTo>
                <a:lnTo>
                  <a:pt x="126543" y="133619"/>
                </a:lnTo>
                <a:lnTo>
                  <a:pt x="122694" y="136778"/>
                </a:lnTo>
                <a:lnTo>
                  <a:pt x="118534" y="139557"/>
                </a:lnTo>
                <a:lnTo>
                  <a:pt x="114374" y="142337"/>
                </a:lnTo>
                <a:lnTo>
                  <a:pt x="109982" y="144684"/>
                </a:lnTo>
                <a:lnTo>
                  <a:pt x="105360" y="146599"/>
                </a:lnTo>
                <a:lnTo>
                  <a:pt x="100737" y="148514"/>
                </a:lnTo>
                <a:lnTo>
                  <a:pt x="95973" y="149959"/>
                </a:lnTo>
                <a:lnTo>
                  <a:pt x="91065" y="150935"/>
                </a:lnTo>
                <a:lnTo>
                  <a:pt x="86158" y="151911"/>
                </a:lnTo>
                <a:lnTo>
                  <a:pt x="81203" y="152399"/>
                </a:lnTo>
                <a:lnTo>
                  <a:pt x="71196" y="152399"/>
                </a:lnTo>
                <a:lnTo>
                  <a:pt x="66241" y="151911"/>
                </a:lnTo>
                <a:lnTo>
                  <a:pt x="61334" y="150935"/>
                </a:lnTo>
                <a:lnTo>
                  <a:pt x="56426" y="149959"/>
                </a:lnTo>
                <a:lnTo>
                  <a:pt x="51661" y="148514"/>
                </a:lnTo>
                <a:lnTo>
                  <a:pt x="47039" y="146599"/>
                </a:lnTo>
                <a:lnTo>
                  <a:pt x="42416" y="144684"/>
                </a:lnTo>
                <a:lnTo>
                  <a:pt x="38025" y="142337"/>
                </a:lnTo>
                <a:lnTo>
                  <a:pt x="33865" y="139557"/>
                </a:lnTo>
                <a:lnTo>
                  <a:pt x="29705" y="136778"/>
                </a:lnTo>
                <a:lnTo>
                  <a:pt x="25856" y="133619"/>
                </a:lnTo>
                <a:lnTo>
                  <a:pt x="22318" y="130081"/>
                </a:lnTo>
                <a:lnTo>
                  <a:pt x="18780" y="126543"/>
                </a:lnTo>
                <a:lnTo>
                  <a:pt x="15621" y="122694"/>
                </a:lnTo>
                <a:lnTo>
                  <a:pt x="12842" y="118534"/>
                </a:lnTo>
                <a:lnTo>
                  <a:pt x="10062" y="114374"/>
                </a:lnTo>
                <a:lnTo>
                  <a:pt x="7715" y="109982"/>
                </a:lnTo>
                <a:lnTo>
                  <a:pt x="5800" y="105360"/>
                </a:lnTo>
                <a:lnTo>
                  <a:pt x="3885" y="100737"/>
                </a:lnTo>
                <a:lnTo>
                  <a:pt x="2440" y="95973"/>
                </a:lnTo>
                <a:lnTo>
                  <a:pt x="1464" y="91065"/>
                </a:lnTo>
                <a:lnTo>
                  <a:pt x="488" y="86158"/>
                </a:lnTo>
                <a:lnTo>
                  <a:pt x="0" y="81203"/>
                </a:lnTo>
                <a:lnTo>
                  <a:pt x="0" y="71196"/>
                </a:lnTo>
                <a:lnTo>
                  <a:pt x="488" y="66241"/>
                </a:lnTo>
                <a:lnTo>
                  <a:pt x="1464" y="61334"/>
                </a:lnTo>
                <a:lnTo>
                  <a:pt x="2440" y="56426"/>
                </a:lnTo>
                <a:lnTo>
                  <a:pt x="3885" y="51661"/>
                </a:lnTo>
                <a:lnTo>
                  <a:pt x="5800" y="47039"/>
                </a:lnTo>
                <a:lnTo>
                  <a:pt x="7715" y="42416"/>
                </a:lnTo>
                <a:lnTo>
                  <a:pt x="10062" y="38025"/>
                </a:lnTo>
                <a:lnTo>
                  <a:pt x="12842" y="33865"/>
                </a:lnTo>
                <a:lnTo>
                  <a:pt x="15621" y="29705"/>
                </a:lnTo>
                <a:lnTo>
                  <a:pt x="18780" y="25856"/>
                </a:lnTo>
                <a:lnTo>
                  <a:pt x="22318" y="22318"/>
                </a:lnTo>
                <a:lnTo>
                  <a:pt x="25856" y="18780"/>
                </a:lnTo>
                <a:lnTo>
                  <a:pt x="29705" y="15621"/>
                </a:lnTo>
                <a:lnTo>
                  <a:pt x="33865" y="12841"/>
                </a:lnTo>
                <a:lnTo>
                  <a:pt x="38025" y="10062"/>
                </a:lnTo>
                <a:lnTo>
                  <a:pt x="42416" y="7715"/>
                </a:lnTo>
                <a:lnTo>
                  <a:pt x="47039" y="5800"/>
                </a:lnTo>
                <a:lnTo>
                  <a:pt x="51661" y="3885"/>
                </a:lnTo>
                <a:lnTo>
                  <a:pt x="56426" y="2440"/>
                </a:lnTo>
                <a:lnTo>
                  <a:pt x="61334" y="1464"/>
                </a:lnTo>
                <a:lnTo>
                  <a:pt x="66241" y="488"/>
                </a:lnTo>
                <a:lnTo>
                  <a:pt x="71196" y="0"/>
                </a:lnTo>
                <a:lnTo>
                  <a:pt x="81203" y="0"/>
                </a:lnTo>
                <a:lnTo>
                  <a:pt x="86158" y="488"/>
                </a:lnTo>
                <a:lnTo>
                  <a:pt x="91065" y="1464"/>
                </a:lnTo>
                <a:lnTo>
                  <a:pt x="95973" y="2440"/>
                </a:lnTo>
                <a:lnTo>
                  <a:pt x="100737" y="3885"/>
                </a:lnTo>
                <a:lnTo>
                  <a:pt x="105360" y="5800"/>
                </a:lnTo>
                <a:lnTo>
                  <a:pt x="109982" y="7715"/>
                </a:lnTo>
                <a:lnTo>
                  <a:pt x="114374" y="10062"/>
                </a:lnTo>
                <a:lnTo>
                  <a:pt x="118534" y="12841"/>
                </a:lnTo>
                <a:lnTo>
                  <a:pt x="122694" y="15621"/>
                </a:lnTo>
                <a:lnTo>
                  <a:pt x="126543" y="18780"/>
                </a:lnTo>
                <a:lnTo>
                  <a:pt x="130081" y="22318"/>
                </a:lnTo>
                <a:lnTo>
                  <a:pt x="133619" y="25856"/>
                </a:lnTo>
                <a:lnTo>
                  <a:pt x="136778" y="29705"/>
                </a:lnTo>
                <a:lnTo>
                  <a:pt x="139557" y="33865"/>
                </a:lnTo>
                <a:lnTo>
                  <a:pt x="142337" y="38025"/>
                </a:lnTo>
                <a:lnTo>
                  <a:pt x="144684" y="42416"/>
                </a:lnTo>
                <a:lnTo>
                  <a:pt x="146599" y="47039"/>
                </a:lnTo>
                <a:lnTo>
                  <a:pt x="148514" y="51661"/>
                </a:lnTo>
                <a:lnTo>
                  <a:pt x="149959" y="56426"/>
                </a:lnTo>
                <a:lnTo>
                  <a:pt x="150935" y="61334"/>
                </a:lnTo>
                <a:lnTo>
                  <a:pt x="151911" y="66241"/>
                </a:lnTo>
                <a:lnTo>
                  <a:pt x="152399" y="71196"/>
                </a:lnTo>
                <a:lnTo>
                  <a:pt x="152400" y="76199"/>
                </a:lnTo>
                <a:close/>
              </a:path>
            </a:pathLst>
          </a:custGeom>
          <a:solidFill>
            <a:srgbClr val="004AA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2"/>
          <p:cNvSpPr/>
          <p:nvPr/>
        </p:nvSpPr>
        <p:spPr>
          <a:xfrm>
            <a:off x="4882124" y="6024246"/>
            <a:ext cx="152400" cy="152399"/>
          </a:xfrm>
          <a:custGeom>
            <a:rect b="b" l="l" r="r" t="t"/>
            <a:pathLst>
              <a:path extrusionOk="0" h="152399" w="152400">
                <a:moveTo>
                  <a:pt x="152400" y="76199"/>
                </a:moveTo>
                <a:lnTo>
                  <a:pt x="152399" y="81203"/>
                </a:lnTo>
                <a:lnTo>
                  <a:pt x="151911" y="86158"/>
                </a:lnTo>
                <a:lnTo>
                  <a:pt x="150935" y="91065"/>
                </a:lnTo>
                <a:lnTo>
                  <a:pt x="149959" y="95973"/>
                </a:lnTo>
                <a:lnTo>
                  <a:pt x="148514" y="100737"/>
                </a:lnTo>
                <a:lnTo>
                  <a:pt x="146599" y="105360"/>
                </a:lnTo>
                <a:lnTo>
                  <a:pt x="144684" y="109982"/>
                </a:lnTo>
                <a:lnTo>
                  <a:pt x="142337" y="114374"/>
                </a:lnTo>
                <a:lnTo>
                  <a:pt x="139557" y="118534"/>
                </a:lnTo>
                <a:lnTo>
                  <a:pt x="136778" y="122694"/>
                </a:lnTo>
                <a:lnTo>
                  <a:pt x="133619" y="126543"/>
                </a:lnTo>
                <a:lnTo>
                  <a:pt x="130081" y="130081"/>
                </a:lnTo>
                <a:lnTo>
                  <a:pt x="126543" y="133619"/>
                </a:lnTo>
                <a:lnTo>
                  <a:pt x="122694" y="136778"/>
                </a:lnTo>
                <a:lnTo>
                  <a:pt x="118534" y="139557"/>
                </a:lnTo>
                <a:lnTo>
                  <a:pt x="114374" y="142337"/>
                </a:lnTo>
                <a:lnTo>
                  <a:pt x="109982" y="144684"/>
                </a:lnTo>
                <a:lnTo>
                  <a:pt x="105360" y="146599"/>
                </a:lnTo>
                <a:lnTo>
                  <a:pt x="100737" y="148514"/>
                </a:lnTo>
                <a:lnTo>
                  <a:pt x="95973" y="149959"/>
                </a:lnTo>
                <a:lnTo>
                  <a:pt x="91065" y="150935"/>
                </a:lnTo>
                <a:lnTo>
                  <a:pt x="86158" y="151911"/>
                </a:lnTo>
                <a:lnTo>
                  <a:pt x="81203" y="152399"/>
                </a:lnTo>
                <a:lnTo>
                  <a:pt x="71196" y="152399"/>
                </a:lnTo>
                <a:lnTo>
                  <a:pt x="66241" y="151911"/>
                </a:lnTo>
                <a:lnTo>
                  <a:pt x="61334" y="150935"/>
                </a:lnTo>
                <a:lnTo>
                  <a:pt x="56426" y="149959"/>
                </a:lnTo>
                <a:lnTo>
                  <a:pt x="51661" y="148514"/>
                </a:lnTo>
                <a:lnTo>
                  <a:pt x="47039" y="146599"/>
                </a:lnTo>
                <a:lnTo>
                  <a:pt x="42416" y="144684"/>
                </a:lnTo>
                <a:lnTo>
                  <a:pt x="38025" y="142337"/>
                </a:lnTo>
                <a:lnTo>
                  <a:pt x="33865" y="139557"/>
                </a:lnTo>
                <a:lnTo>
                  <a:pt x="29705" y="136778"/>
                </a:lnTo>
                <a:lnTo>
                  <a:pt x="25856" y="133619"/>
                </a:lnTo>
                <a:lnTo>
                  <a:pt x="22318" y="130081"/>
                </a:lnTo>
                <a:lnTo>
                  <a:pt x="18780" y="126543"/>
                </a:lnTo>
                <a:lnTo>
                  <a:pt x="15621" y="122694"/>
                </a:lnTo>
                <a:lnTo>
                  <a:pt x="12842" y="118534"/>
                </a:lnTo>
                <a:lnTo>
                  <a:pt x="10062" y="114374"/>
                </a:lnTo>
                <a:lnTo>
                  <a:pt x="7715" y="109982"/>
                </a:lnTo>
                <a:lnTo>
                  <a:pt x="5800" y="105360"/>
                </a:lnTo>
                <a:lnTo>
                  <a:pt x="3885" y="100737"/>
                </a:lnTo>
                <a:lnTo>
                  <a:pt x="2440" y="95973"/>
                </a:lnTo>
                <a:lnTo>
                  <a:pt x="1464" y="91065"/>
                </a:lnTo>
                <a:lnTo>
                  <a:pt x="488" y="86158"/>
                </a:lnTo>
                <a:lnTo>
                  <a:pt x="0" y="81203"/>
                </a:lnTo>
                <a:lnTo>
                  <a:pt x="0" y="71196"/>
                </a:lnTo>
                <a:lnTo>
                  <a:pt x="488" y="66241"/>
                </a:lnTo>
                <a:lnTo>
                  <a:pt x="1464" y="61334"/>
                </a:lnTo>
                <a:lnTo>
                  <a:pt x="2440" y="56426"/>
                </a:lnTo>
                <a:lnTo>
                  <a:pt x="3885" y="51661"/>
                </a:lnTo>
                <a:lnTo>
                  <a:pt x="5800" y="47039"/>
                </a:lnTo>
                <a:lnTo>
                  <a:pt x="7715" y="42416"/>
                </a:lnTo>
                <a:lnTo>
                  <a:pt x="10062" y="38025"/>
                </a:lnTo>
                <a:lnTo>
                  <a:pt x="12842" y="33865"/>
                </a:lnTo>
                <a:lnTo>
                  <a:pt x="15621" y="29705"/>
                </a:lnTo>
                <a:lnTo>
                  <a:pt x="18780" y="25856"/>
                </a:lnTo>
                <a:lnTo>
                  <a:pt x="22318" y="22318"/>
                </a:lnTo>
                <a:lnTo>
                  <a:pt x="25856" y="18780"/>
                </a:lnTo>
                <a:lnTo>
                  <a:pt x="29705" y="15621"/>
                </a:lnTo>
                <a:lnTo>
                  <a:pt x="33865" y="12841"/>
                </a:lnTo>
                <a:lnTo>
                  <a:pt x="38025" y="10062"/>
                </a:lnTo>
                <a:lnTo>
                  <a:pt x="42416" y="7715"/>
                </a:lnTo>
                <a:lnTo>
                  <a:pt x="47039" y="5800"/>
                </a:lnTo>
                <a:lnTo>
                  <a:pt x="51661" y="3885"/>
                </a:lnTo>
                <a:lnTo>
                  <a:pt x="56426" y="2440"/>
                </a:lnTo>
                <a:lnTo>
                  <a:pt x="61334" y="1464"/>
                </a:lnTo>
                <a:lnTo>
                  <a:pt x="66241" y="488"/>
                </a:lnTo>
                <a:lnTo>
                  <a:pt x="71196" y="0"/>
                </a:lnTo>
                <a:lnTo>
                  <a:pt x="81203" y="0"/>
                </a:lnTo>
                <a:lnTo>
                  <a:pt x="86158" y="488"/>
                </a:lnTo>
                <a:lnTo>
                  <a:pt x="91065" y="1464"/>
                </a:lnTo>
                <a:lnTo>
                  <a:pt x="95973" y="2440"/>
                </a:lnTo>
                <a:lnTo>
                  <a:pt x="100737" y="3885"/>
                </a:lnTo>
                <a:lnTo>
                  <a:pt x="105360" y="5800"/>
                </a:lnTo>
                <a:lnTo>
                  <a:pt x="109982" y="7715"/>
                </a:lnTo>
                <a:lnTo>
                  <a:pt x="114374" y="10062"/>
                </a:lnTo>
                <a:lnTo>
                  <a:pt x="118534" y="12841"/>
                </a:lnTo>
                <a:lnTo>
                  <a:pt x="122694" y="15621"/>
                </a:lnTo>
                <a:lnTo>
                  <a:pt x="126543" y="18780"/>
                </a:lnTo>
                <a:lnTo>
                  <a:pt x="130081" y="22318"/>
                </a:lnTo>
                <a:lnTo>
                  <a:pt x="133619" y="25856"/>
                </a:lnTo>
                <a:lnTo>
                  <a:pt x="136778" y="29705"/>
                </a:lnTo>
                <a:lnTo>
                  <a:pt x="139557" y="33865"/>
                </a:lnTo>
                <a:lnTo>
                  <a:pt x="142337" y="38025"/>
                </a:lnTo>
                <a:lnTo>
                  <a:pt x="144684" y="42416"/>
                </a:lnTo>
                <a:lnTo>
                  <a:pt x="146599" y="47039"/>
                </a:lnTo>
                <a:lnTo>
                  <a:pt x="148514" y="51661"/>
                </a:lnTo>
                <a:lnTo>
                  <a:pt x="149959" y="56426"/>
                </a:lnTo>
                <a:lnTo>
                  <a:pt x="150935" y="61334"/>
                </a:lnTo>
                <a:lnTo>
                  <a:pt x="151911" y="66241"/>
                </a:lnTo>
                <a:lnTo>
                  <a:pt x="152399" y="71196"/>
                </a:lnTo>
                <a:lnTo>
                  <a:pt x="152400" y="76199"/>
                </a:lnTo>
                <a:close/>
              </a:path>
            </a:pathLst>
          </a:custGeom>
          <a:solidFill>
            <a:srgbClr val="004AA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2"/>
          <p:cNvSpPr/>
          <p:nvPr/>
        </p:nvSpPr>
        <p:spPr>
          <a:xfrm>
            <a:off x="8145880" y="6024246"/>
            <a:ext cx="152400" cy="152399"/>
          </a:xfrm>
          <a:custGeom>
            <a:rect b="b" l="l" r="r" t="t"/>
            <a:pathLst>
              <a:path extrusionOk="0" h="152399" w="152400">
                <a:moveTo>
                  <a:pt x="152400" y="76199"/>
                </a:moveTo>
                <a:lnTo>
                  <a:pt x="152399" y="81203"/>
                </a:lnTo>
                <a:lnTo>
                  <a:pt x="151911" y="86158"/>
                </a:lnTo>
                <a:lnTo>
                  <a:pt x="150935" y="91065"/>
                </a:lnTo>
                <a:lnTo>
                  <a:pt x="149959" y="95973"/>
                </a:lnTo>
                <a:lnTo>
                  <a:pt x="148514" y="100737"/>
                </a:lnTo>
                <a:lnTo>
                  <a:pt x="146599" y="105360"/>
                </a:lnTo>
                <a:lnTo>
                  <a:pt x="144684" y="109982"/>
                </a:lnTo>
                <a:lnTo>
                  <a:pt x="142337" y="114374"/>
                </a:lnTo>
                <a:lnTo>
                  <a:pt x="139557" y="118534"/>
                </a:lnTo>
                <a:lnTo>
                  <a:pt x="136778" y="122694"/>
                </a:lnTo>
                <a:lnTo>
                  <a:pt x="133619" y="126543"/>
                </a:lnTo>
                <a:lnTo>
                  <a:pt x="130081" y="130081"/>
                </a:lnTo>
                <a:lnTo>
                  <a:pt x="126543" y="133619"/>
                </a:lnTo>
                <a:lnTo>
                  <a:pt x="122694" y="136778"/>
                </a:lnTo>
                <a:lnTo>
                  <a:pt x="118534" y="139557"/>
                </a:lnTo>
                <a:lnTo>
                  <a:pt x="114374" y="142337"/>
                </a:lnTo>
                <a:lnTo>
                  <a:pt x="109982" y="144684"/>
                </a:lnTo>
                <a:lnTo>
                  <a:pt x="105360" y="146599"/>
                </a:lnTo>
                <a:lnTo>
                  <a:pt x="100737" y="148514"/>
                </a:lnTo>
                <a:lnTo>
                  <a:pt x="95973" y="149959"/>
                </a:lnTo>
                <a:lnTo>
                  <a:pt x="91065" y="150935"/>
                </a:lnTo>
                <a:lnTo>
                  <a:pt x="86158" y="151911"/>
                </a:lnTo>
                <a:lnTo>
                  <a:pt x="81203" y="152399"/>
                </a:lnTo>
                <a:lnTo>
                  <a:pt x="71196" y="152399"/>
                </a:lnTo>
                <a:lnTo>
                  <a:pt x="66241" y="151911"/>
                </a:lnTo>
                <a:lnTo>
                  <a:pt x="61334" y="150935"/>
                </a:lnTo>
                <a:lnTo>
                  <a:pt x="56426" y="149959"/>
                </a:lnTo>
                <a:lnTo>
                  <a:pt x="51661" y="148514"/>
                </a:lnTo>
                <a:lnTo>
                  <a:pt x="47039" y="146599"/>
                </a:lnTo>
                <a:lnTo>
                  <a:pt x="42416" y="144684"/>
                </a:lnTo>
                <a:lnTo>
                  <a:pt x="38025" y="142337"/>
                </a:lnTo>
                <a:lnTo>
                  <a:pt x="33865" y="139557"/>
                </a:lnTo>
                <a:lnTo>
                  <a:pt x="29705" y="136778"/>
                </a:lnTo>
                <a:lnTo>
                  <a:pt x="25856" y="133619"/>
                </a:lnTo>
                <a:lnTo>
                  <a:pt x="22318" y="130081"/>
                </a:lnTo>
                <a:lnTo>
                  <a:pt x="18780" y="126543"/>
                </a:lnTo>
                <a:lnTo>
                  <a:pt x="15621" y="122694"/>
                </a:lnTo>
                <a:lnTo>
                  <a:pt x="12842" y="118534"/>
                </a:lnTo>
                <a:lnTo>
                  <a:pt x="10062" y="114374"/>
                </a:lnTo>
                <a:lnTo>
                  <a:pt x="7715" y="109982"/>
                </a:lnTo>
                <a:lnTo>
                  <a:pt x="5800" y="105360"/>
                </a:lnTo>
                <a:lnTo>
                  <a:pt x="3885" y="100737"/>
                </a:lnTo>
                <a:lnTo>
                  <a:pt x="2440" y="95973"/>
                </a:lnTo>
                <a:lnTo>
                  <a:pt x="1464" y="91065"/>
                </a:lnTo>
                <a:lnTo>
                  <a:pt x="488" y="86158"/>
                </a:lnTo>
                <a:lnTo>
                  <a:pt x="0" y="81203"/>
                </a:lnTo>
                <a:lnTo>
                  <a:pt x="0" y="71196"/>
                </a:lnTo>
                <a:lnTo>
                  <a:pt x="488" y="66241"/>
                </a:lnTo>
                <a:lnTo>
                  <a:pt x="1464" y="61334"/>
                </a:lnTo>
                <a:lnTo>
                  <a:pt x="2440" y="56426"/>
                </a:lnTo>
                <a:lnTo>
                  <a:pt x="3885" y="51661"/>
                </a:lnTo>
                <a:lnTo>
                  <a:pt x="5800" y="47039"/>
                </a:lnTo>
                <a:lnTo>
                  <a:pt x="7715" y="42416"/>
                </a:lnTo>
                <a:lnTo>
                  <a:pt x="10062" y="38025"/>
                </a:lnTo>
                <a:lnTo>
                  <a:pt x="12842" y="33865"/>
                </a:lnTo>
                <a:lnTo>
                  <a:pt x="15621" y="29705"/>
                </a:lnTo>
                <a:lnTo>
                  <a:pt x="18780" y="25856"/>
                </a:lnTo>
                <a:lnTo>
                  <a:pt x="22318" y="22318"/>
                </a:lnTo>
                <a:lnTo>
                  <a:pt x="25856" y="18780"/>
                </a:lnTo>
                <a:lnTo>
                  <a:pt x="29705" y="15621"/>
                </a:lnTo>
                <a:lnTo>
                  <a:pt x="33865" y="12841"/>
                </a:lnTo>
                <a:lnTo>
                  <a:pt x="38025" y="10062"/>
                </a:lnTo>
                <a:lnTo>
                  <a:pt x="42416" y="7715"/>
                </a:lnTo>
                <a:lnTo>
                  <a:pt x="47039" y="5800"/>
                </a:lnTo>
                <a:lnTo>
                  <a:pt x="51661" y="3885"/>
                </a:lnTo>
                <a:lnTo>
                  <a:pt x="56426" y="2440"/>
                </a:lnTo>
                <a:lnTo>
                  <a:pt x="61334" y="1464"/>
                </a:lnTo>
                <a:lnTo>
                  <a:pt x="66241" y="488"/>
                </a:lnTo>
                <a:lnTo>
                  <a:pt x="71196" y="0"/>
                </a:lnTo>
                <a:lnTo>
                  <a:pt x="81203" y="0"/>
                </a:lnTo>
                <a:lnTo>
                  <a:pt x="86158" y="488"/>
                </a:lnTo>
                <a:lnTo>
                  <a:pt x="91065" y="1464"/>
                </a:lnTo>
                <a:lnTo>
                  <a:pt x="95973" y="2440"/>
                </a:lnTo>
                <a:lnTo>
                  <a:pt x="100737" y="3885"/>
                </a:lnTo>
                <a:lnTo>
                  <a:pt x="105360" y="5800"/>
                </a:lnTo>
                <a:lnTo>
                  <a:pt x="109982" y="7715"/>
                </a:lnTo>
                <a:lnTo>
                  <a:pt x="114374" y="10062"/>
                </a:lnTo>
                <a:lnTo>
                  <a:pt x="118534" y="12841"/>
                </a:lnTo>
                <a:lnTo>
                  <a:pt x="122694" y="15621"/>
                </a:lnTo>
                <a:lnTo>
                  <a:pt x="126543" y="18780"/>
                </a:lnTo>
                <a:lnTo>
                  <a:pt x="130081" y="22318"/>
                </a:lnTo>
                <a:lnTo>
                  <a:pt x="133619" y="25856"/>
                </a:lnTo>
                <a:lnTo>
                  <a:pt x="136778" y="29705"/>
                </a:lnTo>
                <a:lnTo>
                  <a:pt x="139557" y="33865"/>
                </a:lnTo>
                <a:lnTo>
                  <a:pt x="142337" y="38025"/>
                </a:lnTo>
                <a:lnTo>
                  <a:pt x="144684" y="42416"/>
                </a:lnTo>
                <a:lnTo>
                  <a:pt x="146599" y="47039"/>
                </a:lnTo>
                <a:lnTo>
                  <a:pt x="148514" y="51661"/>
                </a:lnTo>
                <a:lnTo>
                  <a:pt x="149959" y="56426"/>
                </a:lnTo>
                <a:lnTo>
                  <a:pt x="150935" y="61334"/>
                </a:lnTo>
                <a:lnTo>
                  <a:pt x="151911" y="66241"/>
                </a:lnTo>
                <a:lnTo>
                  <a:pt x="152399" y="71196"/>
                </a:lnTo>
                <a:lnTo>
                  <a:pt x="152400" y="76199"/>
                </a:lnTo>
                <a:close/>
              </a:path>
            </a:pathLst>
          </a:custGeom>
          <a:solidFill>
            <a:srgbClr val="004AA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2"/>
          <p:cNvSpPr/>
          <p:nvPr/>
        </p:nvSpPr>
        <p:spPr>
          <a:xfrm>
            <a:off x="11398537" y="6024246"/>
            <a:ext cx="152400" cy="152399"/>
          </a:xfrm>
          <a:custGeom>
            <a:rect b="b" l="l" r="r" t="t"/>
            <a:pathLst>
              <a:path extrusionOk="0" h="152399" w="152400">
                <a:moveTo>
                  <a:pt x="152400" y="76199"/>
                </a:moveTo>
                <a:lnTo>
                  <a:pt x="152399" y="81203"/>
                </a:lnTo>
                <a:lnTo>
                  <a:pt x="151911" y="86158"/>
                </a:lnTo>
                <a:lnTo>
                  <a:pt x="150935" y="91065"/>
                </a:lnTo>
                <a:lnTo>
                  <a:pt x="149959" y="95973"/>
                </a:lnTo>
                <a:lnTo>
                  <a:pt x="148514" y="100737"/>
                </a:lnTo>
                <a:lnTo>
                  <a:pt x="146599" y="105360"/>
                </a:lnTo>
                <a:lnTo>
                  <a:pt x="144684" y="109982"/>
                </a:lnTo>
                <a:lnTo>
                  <a:pt x="142337" y="114374"/>
                </a:lnTo>
                <a:lnTo>
                  <a:pt x="139557" y="118534"/>
                </a:lnTo>
                <a:lnTo>
                  <a:pt x="136778" y="122694"/>
                </a:lnTo>
                <a:lnTo>
                  <a:pt x="133619" y="126543"/>
                </a:lnTo>
                <a:lnTo>
                  <a:pt x="130081" y="130081"/>
                </a:lnTo>
                <a:lnTo>
                  <a:pt x="126543" y="133619"/>
                </a:lnTo>
                <a:lnTo>
                  <a:pt x="122694" y="136778"/>
                </a:lnTo>
                <a:lnTo>
                  <a:pt x="118534" y="139557"/>
                </a:lnTo>
                <a:lnTo>
                  <a:pt x="114374" y="142337"/>
                </a:lnTo>
                <a:lnTo>
                  <a:pt x="109982" y="144684"/>
                </a:lnTo>
                <a:lnTo>
                  <a:pt x="105360" y="146599"/>
                </a:lnTo>
                <a:lnTo>
                  <a:pt x="100737" y="148514"/>
                </a:lnTo>
                <a:lnTo>
                  <a:pt x="95973" y="149959"/>
                </a:lnTo>
                <a:lnTo>
                  <a:pt x="91065" y="150935"/>
                </a:lnTo>
                <a:lnTo>
                  <a:pt x="86158" y="151911"/>
                </a:lnTo>
                <a:lnTo>
                  <a:pt x="81203" y="152399"/>
                </a:lnTo>
                <a:lnTo>
                  <a:pt x="71196" y="152399"/>
                </a:lnTo>
                <a:lnTo>
                  <a:pt x="66241" y="151911"/>
                </a:lnTo>
                <a:lnTo>
                  <a:pt x="61334" y="150935"/>
                </a:lnTo>
                <a:lnTo>
                  <a:pt x="56426" y="149959"/>
                </a:lnTo>
                <a:lnTo>
                  <a:pt x="51661" y="148514"/>
                </a:lnTo>
                <a:lnTo>
                  <a:pt x="47039" y="146599"/>
                </a:lnTo>
                <a:lnTo>
                  <a:pt x="42416" y="144684"/>
                </a:lnTo>
                <a:lnTo>
                  <a:pt x="38025" y="142337"/>
                </a:lnTo>
                <a:lnTo>
                  <a:pt x="33865" y="139557"/>
                </a:lnTo>
                <a:lnTo>
                  <a:pt x="29705" y="136778"/>
                </a:lnTo>
                <a:lnTo>
                  <a:pt x="25856" y="133619"/>
                </a:lnTo>
                <a:lnTo>
                  <a:pt x="22318" y="130081"/>
                </a:lnTo>
                <a:lnTo>
                  <a:pt x="18780" y="126543"/>
                </a:lnTo>
                <a:lnTo>
                  <a:pt x="15621" y="122694"/>
                </a:lnTo>
                <a:lnTo>
                  <a:pt x="12842" y="118534"/>
                </a:lnTo>
                <a:lnTo>
                  <a:pt x="10062" y="114374"/>
                </a:lnTo>
                <a:lnTo>
                  <a:pt x="7715" y="109982"/>
                </a:lnTo>
                <a:lnTo>
                  <a:pt x="5800" y="105360"/>
                </a:lnTo>
                <a:lnTo>
                  <a:pt x="3885" y="100737"/>
                </a:lnTo>
                <a:lnTo>
                  <a:pt x="2440" y="95973"/>
                </a:lnTo>
                <a:lnTo>
                  <a:pt x="1464" y="91065"/>
                </a:lnTo>
                <a:lnTo>
                  <a:pt x="488" y="86158"/>
                </a:lnTo>
                <a:lnTo>
                  <a:pt x="0" y="81203"/>
                </a:lnTo>
                <a:lnTo>
                  <a:pt x="0" y="71196"/>
                </a:lnTo>
                <a:lnTo>
                  <a:pt x="488" y="66241"/>
                </a:lnTo>
                <a:lnTo>
                  <a:pt x="1464" y="61334"/>
                </a:lnTo>
                <a:lnTo>
                  <a:pt x="2440" y="56426"/>
                </a:lnTo>
                <a:lnTo>
                  <a:pt x="3885" y="51661"/>
                </a:lnTo>
                <a:lnTo>
                  <a:pt x="5800" y="47039"/>
                </a:lnTo>
                <a:lnTo>
                  <a:pt x="7715" y="42416"/>
                </a:lnTo>
                <a:lnTo>
                  <a:pt x="10062" y="38025"/>
                </a:lnTo>
                <a:lnTo>
                  <a:pt x="12842" y="33865"/>
                </a:lnTo>
                <a:lnTo>
                  <a:pt x="15621" y="29705"/>
                </a:lnTo>
                <a:lnTo>
                  <a:pt x="18780" y="25856"/>
                </a:lnTo>
                <a:lnTo>
                  <a:pt x="22318" y="22318"/>
                </a:lnTo>
                <a:lnTo>
                  <a:pt x="25856" y="18780"/>
                </a:lnTo>
                <a:lnTo>
                  <a:pt x="29705" y="15621"/>
                </a:lnTo>
                <a:lnTo>
                  <a:pt x="33865" y="12841"/>
                </a:lnTo>
                <a:lnTo>
                  <a:pt x="38025" y="10062"/>
                </a:lnTo>
                <a:lnTo>
                  <a:pt x="42416" y="7715"/>
                </a:lnTo>
                <a:lnTo>
                  <a:pt x="47039" y="5800"/>
                </a:lnTo>
                <a:lnTo>
                  <a:pt x="51661" y="3885"/>
                </a:lnTo>
                <a:lnTo>
                  <a:pt x="56426" y="2440"/>
                </a:lnTo>
                <a:lnTo>
                  <a:pt x="61334" y="1464"/>
                </a:lnTo>
                <a:lnTo>
                  <a:pt x="66241" y="488"/>
                </a:lnTo>
                <a:lnTo>
                  <a:pt x="71196" y="0"/>
                </a:lnTo>
                <a:lnTo>
                  <a:pt x="81203" y="0"/>
                </a:lnTo>
                <a:lnTo>
                  <a:pt x="86158" y="488"/>
                </a:lnTo>
                <a:lnTo>
                  <a:pt x="91065" y="1464"/>
                </a:lnTo>
                <a:lnTo>
                  <a:pt x="95973" y="2440"/>
                </a:lnTo>
                <a:lnTo>
                  <a:pt x="100737" y="3885"/>
                </a:lnTo>
                <a:lnTo>
                  <a:pt x="105360" y="5800"/>
                </a:lnTo>
                <a:lnTo>
                  <a:pt x="109982" y="7715"/>
                </a:lnTo>
                <a:lnTo>
                  <a:pt x="114374" y="10062"/>
                </a:lnTo>
                <a:lnTo>
                  <a:pt x="118534" y="12841"/>
                </a:lnTo>
                <a:lnTo>
                  <a:pt x="122694" y="15621"/>
                </a:lnTo>
                <a:lnTo>
                  <a:pt x="126543" y="18780"/>
                </a:lnTo>
                <a:lnTo>
                  <a:pt x="130081" y="22318"/>
                </a:lnTo>
                <a:lnTo>
                  <a:pt x="133619" y="25856"/>
                </a:lnTo>
                <a:lnTo>
                  <a:pt x="136778" y="29705"/>
                </a:lnTo>
                <a:lnTo>
                  <a:pt x="139557" y="33865"/>
                </a:lnTo>
                <a:lnTo>
                  <a:pt x="142337" y="38025"/>
                </a:lnTo>
                <a:lnTo>
                  <a:pt x="144684" y="42416"/>
                </a:lnTo>
                <a:lnTo>
                  <a:pt x="146599" y="47039"/>
                </a:lnTo>
                <a:lnTo>
                  <a:pt x="148514" y="51661"/>
                </a:lnTo>
                <a:lnTo>
                  <a:pt x="149959" y="56426"/>
                </a:lnTo>
                <a:lnTo>
                  <a:pt x="150935" y="61334"/>
                </a:lnTo>
                <a:lnTo>
                  <a:pt x="151911" y="66241"/>
                </a:lnTo>
                <a:lnTo>
                  <a:pt x="152399" y="71196"/>
                </a:lnTo>
                <a:lnTo>
                  <a:pt x="152400" y="76199"/>
                </a:lnTo>
                <a:close/>
              </a:path>
            </a:pathLst>
          </a:custGeom>
          <a:solidFill>
            <a:srgbClr val="004AA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2"/>
          <p:cNvSpPr/>
          <p:nvPr/>
        </p:nvSpPr>
        <p:spPr>
          <a:xfrm>
            <a:off x="14667055" y="6024246"/>
            <a:ext cx="152400" cy="152399"/>
          </a:xfrm>
          <a:custGeom>
            <a:rect b="b" l="l" r="r" t="t"/>
            <a:pathLst>
              <a:path extrusionOk="0" h="152399" w="152400">
                <a:moveTo>
                  <a:pt x="152400" y="76199"/>
                </a:moveTo>
                <a:lnTo>
                  <a:pt x="152399" y="81203"/>
                </a:lnTo>
                <a:lnTo>
                  <a:pt x="151911" y="86158"/>
                </a:lnTo>
                <a:lnTo>
                  <a:pt x="150935" y="91065"/>
                </a:lnTo>
                <a:lnTo>
                  <a:pt x="149959" y="95973"/>
                </a:lnTo>
                <a:lnTo>
                  <a:pt x="148514" y="100737"/>
                </a:lnTo>
                <a:lnTo>
                  <a:pt x="146599" y="105360"/>
                </a:lnTo>
                <a:lnTo>
                  <a:pt x="144684" y="109982"/>
                </a:lnTo>
                <a:lnTo>
                  <a:pt x="142337" y="114374"/>
                </a:lnTo>
                <a:lnTo>
                  <a:pt x="139557" y="118534"/>
                </a:lnTo>
                <a:lnTo>
                  <a:pt x="136778" y="122694"/>
                </a:lnTo>
                <a:lnTo>
                  <a:pt x="133619" y="126543"/>
                </a:lnTo>
                <a:lnTo>
                  <a:pt x="130081" y="130081"/>
                </a:lnTo>
                <a:lnTo>
                  <a:pt x="126543" y="133619"/>
                </a:lnTo>
                <a:lnTo>
                  <a:pt x="122694" y="136778"/>
                </a:lnTo>
                <a:lnTo>
                  <a:pt x="118534" y="139557"/>
                </a:lnTo>
                <a:lnTo>
                  <a:pt x="114374" y="142337"/>
                </a:lnTo>
                <a:lnTo>
                  <a:pt x="109982" y="144684"/>
                </a:lnTo>
                <a:lnTo>
                  <a:pt x="105360" y="146599"/>
                </a:lnTo>
                <a:lnTo>
                  <a:pt x="100737" y="148514"/>
                </a:lnTo>
                <a:lnTo>
                  <a:pt x="95973" y="149959"/>
                </a:lnTo>
                <a:lnTo>
                  <a:pt x="91065" y="150935"/>
                </a:lnTo>
                <a:lnTo>
                  <a:pt x="86158" y="151911"/>
                </a:lnTo>
                <a:lnTo>
                  <a:pt x="81203" y="152399"/>
                </a:lnTo>
                <a:lnTo>
                  <a:pt x="71196" y="152399"/>
                </a:lnTo>
                <a:lnTo>
                  <a:pt x="66241" y="151911"/>
                </a:lnTo>
                <a:lnTo>
                  <a:pt x="61334" y="150935"/>
                </a:lnTo>
                <a:lnTo>
                  <a:pt x="56426" y="149959"/>
                </a:lnTo>
                <a:lnTo>
                  <a:pt x="51661" y="148514"/>
                </a:lnTo>
                <a:lnTo>
                  <a:pt x="47039" y="146599"/>
                </a:lnTo>
                <a:lnTo>
                  <a:pt x="42416" y="144684"/>
                </a:lnTo>
                <a:lnTo>
                  <a:pt x="38025" y="142337"/>
                </a:lnTo>
                <a:lnTo>
                  <a:pt x="33865" y="139557"/>
                </a:lnTo>
                <a:lnTo>
                  <a:pt x="29705" y="136778"/>
                </a:lnTo>
                <a:lnTo>
                  <a:pt x="25856" y="133619"/>
                </a:lnTo>
                <a:lnTo>
                  <a:pt x="22318" y="130081"/>
                </a:lnTo>
                <a:lnTo>
                  <a:pt x="18780" y="126543"/>
                </a:lnTo>
                <a:lnTo>
                  <a:pt x="15621" y="122694"/>
                </a:lnTo>
                <a:lnTo>
                  <a:pt x="12842" y="118534"/>
                </a:lnTo>
                <a:lnTo>
                  <a:pt x="10062" y="114374"/>
                </a:lnTo>
                <a:lnTo>
                  <a:pt x="7715" y="109982"/>
                </a:lnTo>
                <a:lnTo>
                  <a:pt x="5800" y="105360"/>
                </a:lnTo>
                <a:lnTo>
                  <a:pt x="3885" y="100737"/>
                </a:lnTo>
                <a:lnTo>
                  <a:pt x="2440" y="95973"/>
                </a:lnTo>
                <a:lnTo>
                  <a:pt x="1464" y="91065"/>
                </a:lnTo>
                <a:lnTo>
                  <a:pt x="488" y="86158"/>
                </a:lnTo>
                <a:lnTo>
                  <a:pt x="0" y="81203"/>
                </a:lnTo>
                <a:lnTo>
                  <a:pt x="0" y="71196"/>
                </a:lnTo>
                <a:lnTo>
                  <a:pt x="488" y="66241"/>
                </a:lnTo>
                <a:lnTo>
                  <a:pt x="1464" y="61334"/>
                </a:lnTo>
                <a:lnTo>
                  <a:pt x="2440" y="56426"/>
                </a:lnTo>
                <a:lnTo>
                  <a:pt x="3885" y="51661"/>
                </a:lnTo>
                <a:lnTo>
                  <a:pt x="5800" y="47039"/>
                </a:lnTo>
                <a:lnTo>
                  <a:pt x="7715" y="42416"/>
                </a:lnTo>
                <a:lnTo>
                  <a:pt x="10062" y="38025"/>
                </a:lnTo>
                <a:lnTo>
                  <a:pt x="12842" y="33865"/>
                </a:lnTo>
                <a:lnTo>
                  <a:pt x="15621" y="29705"/>
                </a:lnTo>
                <a:lnTo>
                  <a:pt x="18780" y="25856"/>
                </a:lnTo>
                <a:lnTo>
                  <a:pt x="22318" y="22318"/>
                </a:lnTo>
                <a:lnTo>
                  <a:pt x="25856" y="18780"/>
                </a:lnTo>
                <a:lnTo>
                  <a:pt x="29705" y="15621"/>
                </a:lnTo>
                <a:lnTo>
                  <a:pt x="33865" y="12841"/>
                </a:lnTo>
                <a:lnTo>
                  <a:pt x="38025" y="10062"/>
                </a:lnTo>
                <a:lnTo>
                  <a:pt x="42416" y="7715"/>
                </a:lnTo>
                <a:lnTo>
                  <a:pt x="47039" y="5800"/>
                </a:lnTo>
                <a:lnTo>
                  <a:pt x="51661" y="3885"/>
                </a:lnTo>
                <a:lnTo>
                  <a:pt x="56426" y="2440"/>
                </a:lnTo>
                <a:lnTo>
                  <a:pt x="61334" y="1464"/>
                </a:lnTo>
                <a:lnTo>
                  <a:pt x="66241" y="488"/>
                </a:lnTo>
                <a:lnTo>
                  <a:pt x="71196" y="0"/>
                </a:lnTo>
                <a:lnTo>
                  <a:pt x="81203" y="0"/>
                </a:lnTo>
                <a:lnTo>
                  <a:pt x="86158" y="488"/>
                </a:lnTo>
                <a:lnTo>
                  <a:pt x="91065" y="1464"/>
                </a:lnTo>
                <a:lnTo>
                  <a:pt x="95973" y="2440"/>
                </a:lnTo>
                <a:lnTo>
                  <a:pt x="100737" y="3885"/>
                </a:lnTo>
                <a:lnTo>
                  <a:pt x="105360" y="5800"/>
                </a:lnTo>
                <a:lnTo>
                  <a:pt x="109982" y="7715"/>
                </a:lnTo>
                <a:lnTo>
                  <a:pt x="114374" y="10062"/>
                </a:lnTo>
                <a:lnTo>
                  <a:pt x="118534" y="12841"/>
                </a:lnTo>
                <a:lnTo>
                  <a:pt x="122694" y="15621"/>
                </a:lnTo>
                <a:lnTo>
                  <a:pt x="126543" y="18780"/>
                </a:lnTo>
                <a:lnTo>
                  <a:pt x="130081" y="22318"/>
                </a:lnTo>
                <a:lnTo>
                  <a:pt x="133619" y="25856"/>
                </a:lnTo>
                <a:lnTo>
                  <a:pt x="136778" y="29705"/>
                </a:lnTo>
                <a:lnTo>
                  <a:pt x="139557" y="33865"/>
                </a:lnTo>
                <a:lnTo>
                  <a:pt x="142337" y="38025"/>
                </a:lnTo>
                <a:lnTo>
                  <a:pt x="144684" y="42416"/>
                </a:lnTo>
                <a:lnTo>
                  <a:pt x="146599" y="47039"/>
                </a:lnTo>
                <a:lnTo>
                  <a:pt x="148514" y="51661"/>
                </a:lnTo>
                <a:lnTo>
                  <a:pt x="149959" y="56426"/>
                </a:lnTo>
                <a:lnTo>
                  <a:pt x="150935" y="61334"/>
                </a:lnTo>
                <a:lnTo>
                  <a:pt x="151911" y="66241"/>
                </a:lnTo>
                <a:lnTo>
                  <a:pt x="152399" y="71196"/>
                </a:lnTo>
                <a:lnTo>
                  <a:pt x="152400" y="76199"/>
                </a:lnTo>
                <a:close/>
              </a:path>
            </a:pathLst>
          </a:custGeom>
          <a:solidFill>
            <a:srgbClr val="004AA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2"/>
          <p:cNvSpPr txBox="1"/>
          <p:nvPr/>
        </p:nvSpPr>
        <p:spPr>
          <a:xfrm>
            <a:off x="8107126" y="1123122"/>
            <a:ext cx="1686169" cy="5333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2"/>
          <p:cNvSpPr txBox="1"/>
          <p:nvPr/>
        </p:nvSpPr>
        <p:spPr>
          <a:xfrm>
            <a:off x="9863294" y="1123122"/>
            <a:ext cx="1291607" cy="11605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64765" rtl="0" algn="l">
              <a:lnSpc>
                <a:spcPct val="105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3000" marR="0" rtl="0" algn="l">
              <a:lnSpc>
                <a:spcPct val="95825"/>
              </a:lnSpc>
              <a:spcBef>
                <a:spcPts val="715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Minh</a:t>
            </a:r>
            <a:endParaRPr sz="3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" name="Google Shape;56;p2"/>
          <p:cNvSpPr txBox="1"/>
          <p:nvPr/>
        </p:nvSpPr>
        <p:spPr>
          <a:xfrm>
            <a:off x="5889785" y="1826494"/>
            <a:ext cx="2610494" cy="457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3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Instructor:</a:t>
            </a:r>
            <a:endParaRPr sz="3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" name="Google Shape;57;p2"/>
          <p:cNvSpPr txBox="1"/>
          <p:nvPr/>
        </p:nvSpPr>
        <p:spPr>
          <a:xfrm>
            <a:off x="8565444" y="1826494"/>
            <a:ext cx="1262991" cy="457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3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Dang</a:t>
            </a:r>
            <a:endParaRPr sz="3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11220058" y="1826494"/>
            <a:ext cx="1233268" cy="457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3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Tuan</a:t>
            </a:r>
            <a:endParaRPr sz="3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1910897" y="5901264"/>
            <a:ext cx="1574315" cy="457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3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004AA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Leader</a:t>
            </a:r>
            <a:endParaRPr sz="3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5241494" y="5901264"/>
            <a:ext cx="1654848" cy="10572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3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004AA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Deputy</a:t>
            </a:r>
            <a:endParaRPr sz="3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64765" rtl="0" algn="l">
              <a:lnSpc>
                <a:spcPct val="95825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004AA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leader</a:t>
            </a:r>
            <a:endParaRPr sz="3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8505250" y="5901264"/>
            <a:ext cx="1900657" cy="457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3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004AA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Member</a:t>
            </a:r>
            <a:endParaRPr sz="3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1757907" y="5901264"/>
            <a:ext cx="1900657" cy="457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3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004AA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Member</a:t>
            </a:r>
            <a:endParaRPr sz="3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" name="Google Shape;63;p2"/>
          <p:cNvSpPr txBox="1"/>
          <p:nvPr/>
        </p:nvSpPr>
        <p:spPr>
          <a:xfrm>
            <a:off x="15026426" y="5901264"/>
            <a:ext cx="1900657" cy="457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3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004AA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Member</a:t>
            </a:r>
            <a:endParaRPr sz="3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" name="Google Shape;64;p2"/>
          <p:cNvSpPr txBox="1"/>
          <p:nvPr/>
        </p:nvSpPr>
        <p:spPr>
          <a:xfrm>
            <a:off x="1028699" y="3392195"/>
            <a:ext cx="3190874" cy="1751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58254" lvl="0" marL="907851" marR="284486" rtl="0" algn="l">
              <a:lnSpc>
                <a:spcPct val="114964"/>
              </a:lnSpc>
              <a:spcBef>
                <a:spcPts val="2456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NGUYEN VAN 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07851" marR="284486" rtl="0" algn="l">
              <a:lnSpc>
                <a:spcPct val="114964"/>
              </a:lnSpc>
              <a:spcBef>
                <a:spcPts val="379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HOANG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4287693" y="3392195"/>
            <a:ext cx="3190874" cy="1751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0689" lvl="0" marL="620464" marR="274693" rtl="0" algn="l">
              <a:lnSpc>
                <a:spcPct val="114964"/>
              </a:lnSpc>
              <a:spcBef>
                <a:spcPts val="2455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NGUYEN DUC 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620464" marR="274693" rtl="0" algn="l">
              <a:lnSpc>
                <a:spcPct val="114964"/>
              </a:lnSpc>
              <a:spcBef>
                <a:spcPts val="379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NHAT ANH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" name="Google Shape;66;p2"/>
          <p:cNvSpPr txBox="1"/>
          <p:nvPr/>
        </p:nvSpPr>
        <p:spPr>
          <a:xfrm>
            <a:off x="7546686" y="3392195"/>
            <a:ext cx="3190874" cy="1751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07851" lvl="0" marL="1282005" marR="299514" rtl="0" algn="l">
              <a:lnSpc>
                <a:spcPct val="114964"/>
              </a:lnSpc>
              <a:spcBef>
                <a:spcPts val="231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NGUYEN THE 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82005" marR="299514" rtl="0" algn="l">
              <a:lnSpc>
                <a:spcPct val="114964"/>
              </a:lnSpc>
              <a:spcBef>
                <a:spcPts val="379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DAI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" name="Google Shape;67;p2"/>
          <p:cNvSpPr txBox="1"/>
          <p:nvPr/>
        </p:nvSpPr>
        <p:spPr>
          <a:xfrm>
            <a:off x="10805679" y="3392195"/>
            <a:ext cx="3190874" cy="1751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7899" lvl="0" marL="934208" marR="277775" rtl="0" algn="l">
              <a:lnSpc>
                <a:spcPct val="114964"/>
              </a:lnSpc>
              <a:spcBef>
                <a:spcPts val="231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NGUYEN VAN 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34208" marR="277775" rtl="0" algn="l">
              <a:lnSpc>
                <a:spcPct val="114964"/>
              </a:lnSpc>
              <a:spcBef>
                <a:spcPts val="379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PHUOC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14064672" y="3392195"/>
            <a:ext cx="3190874" cy="1751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3465" lvl="0" marL="944033" marR="512241" rtl="0" algn="l">
              <a:lnSpc>
                <a:spcPct val="114964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LUU TRINH 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44033" marR="512241" rtl="0" algn="l">
              <a:lnSpc>
                <a:spcPct val="114964"/>
              </a:lnSpc>
              <a:spcBef>
                <a:spcPts val="379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QUYEN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" name="Google Shape;69;p2"/>
          <p:cNvSpPr txBox="1"/>
          <p:nvPr/>
        </p:nvSpPr>
        <p:spPr>
          <a:xfrm>
            <a:off x="1028699" y="9118924"/>
            <a:ext cx="3190874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2"/>
          <p:cNvSpPr txBox="1"/>
          <p:nvPr/>
        </p:nvSpPr>
        <p:spPr>
          <a:xfrm>
            <a:off x="4287693" y="9118924"/>
            <a:ext cx="3190874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/>
          <p:cNvSpPr txBox="1"/>
          <p:nvPr/>
        </p:nvSpPr>
        <p:spPr>
          <a:xfrm>
            <a:off x="7546686" y="9118924"/>
            <a:ext cx="3190874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2"/>
          <p:cNvSpPr txBox="1"/>
          <p:nvPr/>
        </p:nvSpPr>
        <p:spPr>
          <a:xfrm>
            <a:off x="10805679" y="9118924"/>
            <a:ext cx="3190874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2"/>
          <p:cNvSpPr txBox="1"/>
          <p:nvPr/>
        </p:nvSpPr>
        <p:spPr>
          <a:xfrm>
            <a:off x="14064672" y="9118924"/>
            <a:ext cx="3190874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"/>
          <p:cNvSpPr/>
          <p:nvPr/>
        </p:nvSpPr>
        <p:spPr>
          <a:xfrm>
            <a:off x="-604006" y="-6931357"/>
            <a:ext cx="18288000" cy="1221104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3"/>
          <p:cNvSpPr/>
          <p:nvPr/>
        </p:nvSpPr>
        <p:spPr>
          <a:xfrm>
            <a:off x="1686778" y="1139936"/>
            <a:ext cx="1962149" cy="1962149"/>
          </a:xfrm>
          <a:custGeom>
            <a:rect b="b" l="l" r="r" t="t"/>
            <a:pathLst>
              <a:path extrusionOk="0" h="1962149" w="1962149">
                <a:moveTo>
                  <a:pt x="991130" y="1962098"/>
                </a:moveTo>
                <a:lnTo>
                  <a:pt x="1029214" y="1960968"/>
                </a:lnTo>
                <a:lnTo>
                  <a:pt x="1077237" y="1957425"/>
                </a:lnTo>
                <a:lnTo>
                  <a:pt x="1125028" y="1951531"/>
                </a:lnTo>
                <a:lnTo>
                  <a:pt x="1172473" y="1943298"/>
                </a:lnTo>
                <a:lnTo>
                  <a:pt x="1219456" y="1932748"/>
                </a:lnTo>
                <a:lnTo>
                  <a:pt x="1265865" y="1919905"/>
                </a:lnTo>
                <a:lnTo>
                  <a:pt x="1311589" y="1904800"/>
                </a:lnTo>
                <a:lnTo>
                  <a:pt x="1356515" y="1887469"/>
                </a:lnTo>
                <a:lnTo>
                  <a:pt x="1400538" y="1867955"/>
                </a:lnTo>
                <a:lnTo>
                  <a:pt x="1443550" y="1846305"/>
                </a:lnTo>
                <a:lnTo>
                  <a:pt x="1485448" y="1822570"/>
                </a:lnTo>
                <a:lnTo>
                  <a:pt x="1526130" y="1796808"/>
                </a:lnTo>
                <a:lnTo>
                  <a:pt x="1565500" y="1769081"/>
                </a:lnTo>
                <a:lnTo>
                  <a:pt x="1603462" y="1739455"/>
                </a:lnTo>
                <a:lnTo>
                  <a:pt x="1639924" y="1708003"/>
                </a:lnTo>
                <a:lnTo>
                  <a:pt x="1674799" y="1674799"/>
                </a:lnTo>
                <a:lnTo>
                  <a:pt x="1708003" y="1639924"/>
                </a:lnTo>
                <a:lnTo>
                  <a:pt x="1739455" y="1603462"/>
                </a:lnTo>
                <a:lnTo>
                  <a:pt x="1769081" y="1565500"/>
                </a:lnTo>
                <a:lnTo>
                  <a:pt x="1796808" y="1526130"/>
                </a:lnTo>
                <a:lnTo>
                  <a:pt x="1822570" y="1485448"/>
                </a:lnTo>
                <a:lnTo>
                  <a:pt x="1846305" y="1443550"/>
                </a:lnTo>
                <a:lnTo>
                  <a:pt x="1867955" y="1400538"/>
                </a:lnTo>
                <a:lnTo>
                  <a:pt x="1887469" y="1356515"/>
                </a:lnTo>
                <a:lnTo>
                  <a:pt x="1904799" y="1311588"/>
                </a:lnTo>
                <a:lnTo>
                  <a:pt x="1919904" y="1265865"/>
                </a:lnTo>
                <a:lnTo>
                  <a:pt x="1932747" y="1219456"/>
                </a:lnTo>
                <a:lnTo>
                  <a:pt x="1943298" y="1172473"/>
                </a:lnTo>
                <a:lnTo>
                  <a:pt x="1951531" y="1125028"/>
                </a:lnTo>
                <a:lnTo>
                  <a:pt x="1957425" y="1077237"/>
                </a:lnTo>
                <a:lnTo>
                  <a:pt x="1960968" y="1029214"/>
                </a:lnTo>
                <a:lnTo>
                  <a:pt x="1962149" y="981079"/>
                </a:lnTo>
                <a:lnTo>
                  <a:pt x="1960968" y="932935"/>
                </a:lnTo>
                <a:lnTo>
                  <a:pt x="1957425" y="884912"/>
                </a:lnTo>
                <a:lnTo>
                  <a:pt x="1951531" y="837121"/>
                </a:lnTo>
                <a:lnTo>
                  <a:pt x="1943298" y="789676"/>
                </a:lnTo>
                <a:lnTo>
                  <a:pt x="1932748" y="742693"/>
                </a:lnTo>
                <a:lnTo>
                  <a:pt x="1919905" y="696283"/>
                </a:lnTo>
                <a:lnTo>
                  <a:pt x="1904800" y="650560"/>
                </a:lnTo>
                <a:lnTo>
                  <a:pt x="1887469" y="605633"/>
                </a:lnTo>
                <a:lnTo>
                  <a:pt x="1867955" y="561611"/>
                </a:lnTo>
                <a:lnTo>
                  <a:pt x="1846305" y="518599"/>
                </a:lnTo>
                <a:lnTo>
                  <a:pt x="1822570" y="476701"/>
                </a:lnTo>
                <a:lnTo>
                  <a:pt x="1796808" y="436018"/>
                </a:lnTo>
                <a:lnTo>
                  <a:pt x="1769081" y="396649"/>
                </a:lnTo>
                <a:lnTo>
                  <a:pt x="1739455" y="358687"/>
                </a:lnTo>
                <a:lnTo>
                  <a:pt x="1708003" y="322225"/>
                </a:lnTo>
                <a:lnTo>
                  <a:pt x="1674799" y="287350"/>
                </a:lnTo>
                <a:lnTo>
                  <a:pt x="1639924" y="254146"/>
                </a:lnTo>
                <a:lnTo>
                  <a:pt x="1603462" y="222693"/>
                </a:lnTo>
                <a:lnTo>
                  <a:pt x="1565500" y="193068"/>
                </a:lnTo>
                <a:lnTo>
                  <a:pt x="1526130" y="165340"/>
                </a:lnTo>
                <a:lnTo>
                  <a:pt x="1485448" y="139578"/>
                </a:lnTo>
                <a:lnTo>
                  <a:pt x="1443550" y="115844"/>
                </a:lnTo>
                <a:lnTo>
                  <a:pt x="1400538" y="94193"/>
                </a:lnTo>
                <a:lnTo>
                  <a:pt x="1356515" y="74679"/>
                </a:lnTo>
                <a:lnTo>
                  <a:pt x="1311588" y="57349"/>
                </a:lnTo>
                <a:lnTo>
                  <a:pt x="1265865" y="42244"/>
                </a:lnTo>
                <a:lnTo>
                  <a:pt x="1219456" y="29401"/>
                </a:lnTo>
                <a:lnTo>
                  <a:pt x="1172473" y="18851"/>
                </a:lnTo>
                <a:lnTo>
                  <a:pt x="1125028" y="10618"/>
                </a:lnTo>
                <a:lnTo>
                  <a:pt x="1077237" y="4724"/>
                </a:lnTo>
                <a:lnTo>
                  <a:pt x="1029214" y="1181"/>
                </a:lnTo>
                <a:lnTo>
                  <a:pt x="981074" y="0"/>
                </a:lnTo>
                <a:lnTo>
                  <a:pt x="971019" y="51"/>
                </a:lnTo>
                <a:lnTo>
                  <a:pt x="932935" y="1181"/>
                </a:lnTo>
                <a:lnTo>
                  <a:pt x="884912" y="4724"/>
                </a:lnTo>
                <a:lnTo>
                  <a:pt x="837121" y="10618"/>
                </a:lnTo>
                <a:lnTo>
                  <a:pt x="789676" y="18851"/>
                </a:lnTo>
                <a:lnTo>
                  <a:pt x="742693" y="29401"/>
                </a:lnTo>
                <a:lnTo>
                  <a:pt x="696283" y="42244"/>
                </a:lnTo>
                <a:lnTo>
                  <a:pt x="650560" y="57349"/>
                </a:lnTo>
                <a:lnTo>
                  <a:pt x="605633" y="74679"/>
                </a:lnTo>
                <a:lnTo>
                  <a:pt x="561611" y="94193"/>
                </a:lnTo>
                <a:lnTo>
                  <a:pt x="518599" y="115844"/>
                </a:lnTo>
                <a:lnTo>
                  <a:pt x="476701" y="139578"/>
                </a:lnTo>
                <a:lnTo>
                  <a:pt x="436018" y="165340"/>
                </a:lnTo>
                <a:lnTo>
                  <a:pt x="396649" y="193068"/>
                </a:lnTo>
                <a:lnTo>
                  <a:pt x="358687" y="222693"/>
                </a:lnTo>
                <a:lnTo>
                  <a:pt x="322225" y="254146"/>
                </a:lnTo>
                <a:lnTo>
                  <a:pt x="287350" y="287350"/>
                </a:lnTo>
                <a:lnTo>
                  <a:pt x="254146" y="322225"/>
                </a:lnTo>
                <a:lnTo>
                  <a:pt x="222693" y="358687"/>
                </a:lnTo>
                <a:lnTo>
                  <a:pt x="193068" y="396649"/>
                </a:lnTo>
                <a:lnTo>
                  <a:pt x="165340" y="436018"/>
                </a:lnTo>
                <a:lnTo>
                  <a:pt x="139578" y="476701"/>
                </a:lnTo>
                <a:lnTo>
                  <a:pt x="115844" y="518599"/>
                </a:lnTo>
                <a:lnTo>
                  <a:pt x="94193" y="561611"/>
                </a:lnTo>
                <a:lnTo>
                  <a:pt x="74679" y="605633"/>
                </a:lnTo>
                <a:lnTo>
                  <a:pt x="57349" y="650560"/>
                </a:lnTo>
                <a:lnTo>
                  <a:pt x="42244" y="696283"/>
                </a:lnTo>
                <a:lnTo>
                  <a:pt x="29401" y="742693"/>
                </a:lnTo>
                <a:lnTo>
                  <a:pt x="18851" y="789676"/>
                </a:lnTo>
                <a:lnTo>
                  <a:pt x="10618" y="837121"/>
                </a:lnTo>
                <a:lnTo>
                  <a:pt x="4724" y="884912"/>
                </a:lnTo>
                <a:lnTo>
                  <a:pt x="1181" y="932935"/>
                </a:lnTo>
                <a:lnTo>
                  <a:pt x="0" y="981074"/>
                </a:lnTo>
                <a:lnTo>
                  <a:pt x="51" y="991130"/>
                </a:lnTo>
                <a:lnTo>
                  <a:pt x="1181" y="1029214"/>
                </a:lnTo>
                <a:lnTo>
                  <a:pt x="4724" y="1077237"/>
                </a:lnTo>
                <a:lnTo>
                  <a:pt x="10618" y="1125028"/>
                </a:lnTo>
                <a:lnTo>
                  <a:pt x="18851" y="1172473"/>
                </a:lnTo>
                <a:lnTo>
                  <a:pt x="29401" y="1219456"/>
                </a:lnTo>
                <a:lnTo>
                  <a:pt x="42244" y="1265865"/>
                </a:lnTo>
                <a:lnTo>
                  <a:pt x="57349" y="1311589"/>
                </a:lnTo>
                <a:lnTo>
                  <a:pt x="74679" y="1356515"/>
                </a:lnTo>
                <a:lnTo>
                  <a:pt x="94193" y="1400538"/>
                </a:lnTo>
                <a:lnTo>
                  <a:pt x="115844" y="1443550"/>
                </a:lnTo>
                <a:lnTo>
                  <a:pt x="139578" y="1485448"/>
                </a:lnTo>
                <a:lnTo>
                  <a:pt x="165340" y="1526130"/>
                </a:lnTo>
                <a:lnTo>
                  <a:pt x="193068" y="1565500"/>
                </a:lnTo>
                <a:lnTo>
                  <a:pt x="222693" y="1603462"/>
                </a:lnTo>
                <a:lnTo>
                  <a:pt x="254146" y="1639924"/>
                </a:lnTo>
                <a:lnTo>
                  <a:pt x="287350" y="1674799"/>
                </a:lnTo>
                <a:lnTo>
                  <a:pt x="322225" y="1708003"/>
                </a:lnTo>
                <a:lnTo>
                  <a:pt x="358687" y="1739455"/>
                </a:lnTo>
                <a:lnTo>
                  <a:pt x="396649" y="1769081"/>
                </a:lnTo>
                <a:lnTo>
                  <a:pt x="436018" y="1796808"/>
                </a:lnTo>
                <a:lnTo>
                  <a:pt x="476701" y="1822570"/>
                </a:lnTo>
                <a:lnTo>
                  <a:pt x="518599" y="1846305"/>
                </a:lnTo>
                <a:lnTo>
                  <a:pt x="561611" y="1867955"/>
                </a:lnTo>
                <a:lnTo>
                  <a:pt x="605633" y="1887469"/>
                </a:lnTo>
                <a:lnTo>
                  <a:pt x="650560" y="1904799"/>
                </a:lnTo>
                <a:lnTo>
                  <a:pt x="696283" y="1919904"/>
                </a:lnTo>
                <a:lnTo>
                  <a:pt x="742693" y="1932747"/>
                </a:lnTo>
                <a:lnTo>
                  <a:pt x="789676" y="1943298"/>
                </a:lnTo>
                <a:lnTo>
                  <a:pt x="837121" y="1951531"/>
                </a:lnTo>
                <a:lnTo>
                  <a:pt x="884912" y="1957425"/>
                </a:lnTo>
                <a:lnTo>
                  <a:pt x="932935" y="1960968"/>
                </a:lnTo>
                <a:lnTo>
                  <a:pt x="981070" y="1962149"/>
                </a:lnTo>
                <a:lnTo>
                  <a:pt x="991130" y="1962098"/>
                </a:lnTo>
                <a:close/>
              </a:path>
            </a:pathLst>
          </a:custGeom>
          <a:solidFill>
            <a:srgbClr val="37C8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3"/>
          <p:cNvSpPr/>
          <p:nvPr/>
        </p:nvSpPr>
        <p:spPr>
          <a:xfrm>
            <a:off x="11052949" y="155366"/>
            <a:ext cx="3171824" cy="32765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0" y="1"/>
            <a:ext cx="514349" cy="10286999"/>
          </a:xfrm>
          <a:custGeom>
            <a:rect b="b" l="l" r="r" t="t"/>
            <a:pathLst>
              <a:path extrusionOk="0" h="10286999" w="514349">
                <a:moveTo>
                  <a:pt x="514349" y="0"/>
                </a:moveTo>
                <a:lnTo>
                  <a:pt x="0" y="0"/>
                </a:lnTo>
                <a:lnTo>
                  <a:pt x="0" y="10286998"/>
                </a:lnTo>
                <a:lnTo>
                  <a:pt x="514349" y="10286998"/>
                </a:lnTo>
                <a:lnTo>
                  <a:pt x="514349" y="0"/>
                </a:lnTo>
                <a:close/>
              </a:path>
            </a:pathLst>
          </a:custGeom>
          <a:solidFill>
            <a:srgbClr val="37C8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3"/>
          <p:cNvSpPr/>
          <p:nvPr/>
        </p:nvSpPr>
        <p:spPr>
          <a:xfrm>
            <a:off x="677752" y="4599438"/>
            <a:ext cx="9246007" cy="0"/>
          </a:xfrm>
          <a:custGeom>
            <a:rect b="b" l="l" r="r" t="t"/>
            <a:pathLst>
              <a:path extrusionOk="0" h="120000" w="9246007">
                <a:moveTo>
                  <a:pt x="0" y="0"/>
                </a:moveTo>
                <a:lnTo>
                  <a:pt x="9246007" y="0"/>
                </a:lnTo>
              </a:path>
            </a:pathLst>
          </a:custGeom>
          <a:noFill/>
          <a:ln cap="flat" cmpd="sng" w="49350">
            <a:solidFill>
              <a:srgbClr val="1818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10399189" y="4047838"/>
            <a:ext cx="7858124" cy="589597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3"/>
          <p:cNvSpPr txBox="1"/>
          <p:nvPr/>
        </p:nvSpPr>
        <p:spPr>
          <a:xfrm>
            <a:off x="2296532" y="1871500"/>
            <a:ext cx="2144899" cy="5333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" name="Google Shape;85;p3"/>
          <p:cNvSpPr txBox="1"/>
          <p:nvPr/>
        </p:nvSpPr>
        <p:spPr>
          <a:xfrm>
            <a:off x="4522817" y="1871500"/>
            <a:ext cx="3871472" cy="5333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advertisement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3"/>
          <p:cNvSpPr txBox="1"/>
          <p:nvPr/>
        </p:nvSpPr>
        <p:spPr>
          <a:xfrm>
            <a:off x="8475675" y="1871500"/>
            <a:ext cx="829495" cy="5333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3"/>
          <p:cNvSpPr txBox="1"/>
          <p:nvPr/>
        </p:nvSpPr>
        <p:spPr>
          <a:xfrm>
            <a:off x="9386555" y="1871500"/>
            <a:ext cx="1666394" cy="5333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COSY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88;p3"/>
          <p:cNvSpPr txBox="1"/>
          <p:nvPr/>
        </p:nvSpPr>
        <p:spPr>
          <a:xfrm>
            <a:off x="665052" y="5107821"/>
            <a:ext cx="7813538" cy="4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5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COSY  company is  selling  air  conditioners</a:t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3"/>
          <p:cNvSpPr txBox="1"/>
          <p:nvPr/>
        </p:nvSpPr>
        <p:spPr>
          <a:xfrm>
            <a:off x="8539994" y="5107821"/>
            <a:ext cx="419348" cy="4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5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</a:t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3"/>
          <p:cNvSpPr txBox="1"/>
          <p:nvPr/>
        </p:nvSpPr>
        <p:spPr>
          <a:xfrm>
            <a:off x="665052" y="5641221"/>
            <a:ext cx="8779730" cy="939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5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famous  brands such as LG, Panasonic,  Funiki,</a:t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57149" rtl="0" algn="l">
              <a:lnSpc>
                <a:spcPct val="95825"/>
              </a:lnSpc>
              <a:spcBef>
                <a:spcPts val="591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Daikin  ,Samsung, .... Currently  the  company</a:t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3"/>
          <p:cNvSpPr txBox="1"/>
          <p:nvPr/>
        </p:nvSpPr>
        <p:spPr>
          <a:xfrm>
            <a:off x="665052" y="6708021"/>
            <a:ext cx="1695697" cy="1473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18119" rtl="0" algn="l">
              <a:lnSpc>
                <a:spcPct val="105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needs to</a:t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18491" rtl="0" algn="l">
              <a:lnSpc>
                <a:spcPct val="95825"/>
              </a:lnSpc>
              <a:spcBef>
                <a:spcPts val="591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products</a:t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95825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Make  it</a:t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3"/>
          <p:cNvSpPr txBox="1"/>
          <p:nvPr/>
        </p:nvSpPr>
        <p:spPr>
          <a:xfrm>
            <a:off x="2403662" y="6708021"/>
            <a:ext cx="7434138" cy="1473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3072" marR="57149" rtl="0" algn="l">
              <a:lnSpc>
                <a:spcPct val="105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a website  to promote its</a:t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57149" rtl="0" algn="l">
              <a:lnSpc>
                <a:spcPct val="95825"/>
              </a:lnSpc>
              <a:spcBef>
                <a:spcPts val="591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 order  to:</a:t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1191" marR="0" rtl="0" algn="l">
              <a:lnSpc>
                <a:spcPct val="95825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easy for customers to access and  learn</a:t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3"/>
          <p:cNvSpPr txBox="1"/>
          <p:nvPr/>
        </p:nvSpPr>
        <p:spPr>
          <a:xfrm>
            <a:off x="665052" y="8308221"/>
            <a:ext cx="7310536" cy="939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5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information  about  products quickly  and</a:t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57149" rtl="0" algn="l">
              <a:lnSpc>
                <a:spcPct val="95825"/>
              </a:lnSpc>
              <a:spcBef>
                <a:spcPts val="591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conveniently</a:t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"/>
          <p:cNvSpPr/>
          <p:nvPr/>
        </p:nvSpPr>
        <p:spPr>
          <a:xfrm>
            <a:off x="11395202" y="-1066611"/>
            <a:ext cx="7639049" cy="1144904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4"/>
          <p:cNvSpPr/>
          <p:nvPr/>
        </p:nvSpPr>
        <p:spPr>
          <a:xfrm>
            <a:off x="9411" y="9521761"/>
            <a:ext cx="18278474" cy="761999"/>
          </a:xfrm>
          <a:custGeom>
            <a:rect b="b" l="l" r="r" t="t"/>
            <a:pathLst>
              <a:path extrusionOk="0" h="761999" w="18278474">
                <a:moveTo>
                  <a:pt x="0" y="0"/>
                </a:moveTo>
                <a:lnTo>
                  <a:pt x="18278474" y="0"/>
                </a:lnTo>
                <a:lnTo>
                  <a:pt x="18278474" y="761999"/>
                </a:lnTo>
                <a:lnTo>
                  <a:pt x="0" y="761999"/>
                </a:lnTo>
                <a:lnTo>
                  <a:pt x="0" y="0"/>
                </a:lnTo>
                <a:close/>
              </a:path>
            </a:pathLst>
          </a:custGeom>
          <a:solidFill>
            <a:srgbClr val="37C8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4"/>
          <p:cNvSpPr/>
          <p:nvPr/>
        </p:nvSpPr>
        <p:spPr>
          <a:xfrm>
            <a:off x="1190887" y="4333535"/>
            <a:ext cx="1885950" cy="26669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4"/>
          <p:cNvSpPr/>
          <p:nvPr/>
        </p:nvSpPr>
        <p:spPr>
          <a:xfrm>
            <a:off x="4780905" y="4333535"/>
            <a:ext cx="1866899" cy="262889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4"/>
          <p:cNvSpPr/>
          <p:nvPr/>
        </p:nvSpPr>
        <p:spPr>
          <a:xfrm>
            <a:off x="7950503" y="4379708"/>
            <a:ext cx="2390774" cy="258127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4"/>
          <p:cNvSpPr/>
          <p:nvPr/>
        </p:nvSpPr>
        <p:spPr>
          <a:xfrm>
            <a:off x="4153203" y="7572214"/>
            <a:ext cx="3114674" cy="168592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4"/>
          <p:cNvSpPr txBox="1"/>
          <p:nvPr/>
        </p:nvSpPr>
        <p:spPr>
          <a:xfrm>
            <a:off x="884394" y="666681"/>
            <a:ext cx="9936006" cy="482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1311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COSY website is formatted in HTML and written</a:t>
            </a: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" name="Google Shape;105;p4"/>
          <p:cNvSpPr txBox="1"/>
          <p:nvPr/>
        </p:nvSpPr>
        <p:spPr>
          <a:xfrm>
            <a:off x="955988" y="1733467"/>
            <a:ext cx="469798" cy="482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1311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</a:t>
            </a: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4"/>
          <p:cNvSpPr txBox="1"/>
          <p:nvPr/>
        </p:nvSpPr>
        <p:spPr>
          <a:xfrm>
            <a:off x="1417566" y="1736726"/>
            <a:ext cx="2850444" cy="482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1311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programming</a:t>
            </a: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4"/>
          <p:cNvSpPr txBox="1"/>
          <p:nvPr/>
        </p:nvSpPr>
        <p:spPr>
          <a:xfrm>
            <a:off x="4331384" y="1736726"/>
            <a:ext cx="2171957" cy="482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1311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languages</a:t>
            </a: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p4"/>
          <p:cNvSpPr txBox="1"/>
          <p:nvPr/>
        </p:nvSpPr>
        <p:spPr>
          <a:xfrm>
            <a:off x="6566716" y="1736726"/>
            <a:ext cx="835559" cy="482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1311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like</a:t>
            </a: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109;p4"/>
          <p:cNvSpPr txBox="1"/>
          <p:nvPr/>
        </p:nvSpPr>
        <p:spPr>
          <a:xfrm>
            <a:off x="7465649" y="1736726"/>
            <a:ext cx="988087" cy="482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1311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CSS,</a:t>
            </a: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p4"/>
          <p:cNvSpPr txBox="1"/>
          <p:nvPr/>
        </p:nvSpPr>
        <p:spPr>
          <a:xfrm>
            <a:off x="8453736" y="1736726"/>
            <a:ext cx="2148183" cy="482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1311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javascript,</a:t>
            </a: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p4"/>
          <p:cNvSpPr txBox="1"/>
          <p:nvPr/>
        </p:nvSpPr>
        <p:spPr>
          <a:xfrm>
            <a:off x="884394" y="2374901"/>
            <a:ext cx="856133" cy="482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1311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</a:t>
            </a: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112;p4"/>
          <p:cNvSpPr txBox="1"/>
          <p:nvPr/>
        </p:nvSpPr>
        <p:spPr>
          <a:xfrm>
            <a:off x="1756276" y="2374901"/>
            <a:ext cx="1040842" cy="482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1311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PHP.</a:t>
            </a: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p4"/>
          <p:cNvSpPr txBox="1"/>
          <p:nvPr/>
        </p:nvSpPr>
        <p:spPr>
          <a:xfrm>
            <a:off x="344598" y="9751750"/>
            <a:ext cx="2611991" cy="3428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57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Project: Product</a:t>
            </a: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114;p4"/>
          <p:cNvSpPr txBox="1"/>
          <p:nvPr/>
        </p:nvSpPr>
        <p:spPr>
          <a:xfrm>
            <a:off x="2975621" y="9751750"/>
            <a:ext cx="3870684" cy="3428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57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advertisement for COSY</a:t>
            </a: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/>
          <p:nvPr/>
        </p:nvSpPr>
        <p:spPr>
          <a:xfrm>
            <a:off x="300429" y="2986075"/>
            <a:ext cx="771524" cy="771524"/>
          </a:xfrm>
          <a:custGeom>
            <a:rect b="b" l="l" r="r" t="t"/>
            <a:pathLst>
              <a:path extrusionOk="0" h="771524" w="771524">
                <a:moveTo>
                  <a:pt x="417401" y="770246"/>
                </a:moveTo>
                <a:lnTo>
                  <a:pt x="448335" y="766476"/>
                </a:lnTo>
                <a:lnTo>
                  <a:pt x="478465" y="760313"/>
                </a:lnTo>
                <a:lnTo>
                  <a:pt x="507693" y="751858"/>
                </a:lnTo>
                <a:lnTo>
                  <a:pt x="535918" y="741209"/>
                </a:lnTo>
                <a:lnTo>
                  <a:pt x="563042" y="728466"/>
                </a:lnTo>
                <a:lnTo>
                  <a:pt x="588965" y="713728"/>
                </a:lnTo>
                <a:lnTo>
                  <a:pt x="613588" y="697095"/>
                </a:lnTo>
                <a:lnTo>
                  <a:pt x="636812" y="678665"/>
                </a:lnTo>
                <a:lnTo>
                  <a:pt x="658537" y="658537"/>
                </a:lnTo>
                <a:lnTo>
                  <a:pt x="678665" y="636812"/>
                </a:lnTo>
                <a:lnTo>
                  <a:pt x="697095" y="613588"/>
                </a:lnTo>
                <a:lnTo>
                  <a:pt x="713728" y="588965"/>
                </a:lnTo>
                <a:lnTo>
                  <a:pt x="728466" y="563042"/>
                </a:lnTo>
                <a:lnTo>
                  <a:pt x="741209" y="535918"/>
                </a:lnTo>
                <a:lnTo>
                  <a:pt x="751858" y="507693"/>
                </a:lnTo>
                <a:lnTo>
                  <a:pt x="760313" y="478465"/>
                </a:lnTo>
                <a:lnTo>
                  <a:pt x="766476" y="448335"/>
                </a:lnTo>
                <a:lnTo>
                  <a:pt x="770246" y="417401"/>
                </a:lnTo>
                <a:lnTo>
                  <a:pt x="771524" y="385763"/>
                </a:lnTo>
                <a:lnTo>
                  <a:pt x="770246" y="354123"/>
                </a:lnTo>
                <a:lnTo>
                  <a:pt x="766476" y="323189"/>
                </a:lnTo>
                <a:lnTo>
                  <a:pt x="760313" y="293059"/>
                </a:lnTo>
                <a:lnTo>
                  <a:pt x="751858" y="263831"/>
                </a:lnTo>
                <a:lnTo>
                  <a:pt x="741209" y="235606"/>
                </a:lnTo>
                <a:lnTo>
                  <a:pt x="728466" y="208482"/>
                </a:lnTo>
                <a:lnTo>
                  <a:pt x="713728" y="182559"/>
                </a:lnTo>
                <a:lnTo>
                  <a:pt x="697095" y="157936"/>
                </a:lnTo>
                <a:lnTo>
                  <a:pt x="678665" y="134712"/>
                </a:lnTo>
                <a:lnTo>
                  <a:pt x="658537" y="112987"/>
                </a:lnTo>
                <a:lnTo>
                  <a:pt x="636812" y="92859"/>
                </a:lnTo>
                <a:lnTo>
                  <a:pt x="613588" y="74429"/>
                </a:lnTo>
                <a:lnTo>
                  <a:pt x="588965" y="57796"/>
                </a:lnTo>
                <a:lnTo>
                  <a:pt x="563042" y="43058"/>
                </a:lnTo>
                <a:lnTo>
                  <a:pt x="535918" y="30315"/>
                </a:lnTo>
                <a:lnTo>
                  <a:pt x="507693" y="19666"/>
                </a:lnTo>
                <a:lnTo>
                  <a:pt x="478465" y="11211"/>
                </a:lnTo>
                <a:lnTo>
                  <a:pt x="448335" y="5048"/>
                </a:lnTo>
                <a:lnTo>
                  <a:pt x="417401" y="1278"/>
                </a:lnTo>
                <a:lnTo>
                  <a:pt x="385762" y="0"/>
                </a:lnTo>
                <a:lnTo>
                  <a:pt x="354123" y="1278"/>
                </a:lnTo>
                <a:lnTo>
                  <a:pt x="323189" y="5048"/>
                </a:lnTo>
                <a:lnTo>
                  <a:pt x="293059" y="11211"/>
                </a:lnTo>
                <a:lnTo>
                  <a:pt x="263831" y="19666"/>
                </a:lnTo>
                <a:lnTo>
                  <a:pt x="235606" y="30315"/>
                </a:lnTo>
                <a:lnTo>
                  <a:pt x="208482" y="43058"/>
                </a:lnTo>
                <a:lnTo>
                  <a:pt x="182559" y="57796"/>
                </a:lnTo>
                <a:lnTo>
                  <a:pt x="157936" y="74429"/>
                </a:lnTo>
                <a:lnTo>
                  <a:pt x="134712" y="92859"/>
                </a:lnTo>
                <a:lnTo>
                  <a:pt x="112987" y="112987"/>
                </a:lnTo>
                <a:lnTo>
                  <a:pt x="92859" y="134712"/>
                </a:lnTo>
                <a:lnTo>
                  <a:pt x="74429" y="157936"/>
                </a:lnTo>
                <a:lnTo>
                  <a:pt x="57796" y="182559"/>
                </a:lnTo>
                <a:lnTo>
                  <a:pt x="43058" y="208482"/>
                </a:lnTo>
                <a:lnTo>
                  <a:pt x="30315" y="235606"/>
                </a:lnTo>
                <a:lnTo>
                  <a:pt x="19666" y="263831"/>
                </a:lnTo>
                <a:lnTo>
                  <a:pt x="11211" y="293059"/>
                </a:lnTo>
                <a:lnTo>
                  <a:pt x="5048" y="323189"/>
                </a:lnTo>
                <a:lnTo>
                  <a:pt x="1278" y="354123"/>
                </a:lnTo>
                <a:lnTo>
                  <a:pt x="0" y="385762"/>
                </a:lnTo>
                <a:lnTo>
                  <a:pt x="1278" y="417401"/>
                </a:lnTo>
                <a:lnTo>
                  <a:pt x="5048" y="448335"/>
                </a:lnTo>
                <a:lnTo>
                  <a:pt x="11211" y="478465"/>
                </a:lnTo>
                <a:lnTo>
                  <a:pt x="19666" y="507693"/>
                </a:lnTo>
                <a:lnTo>
                  <a:pt x="30315" y="535918"/>
                </a:lnTo>
                <a:lnTo>
                  <a:pt x="43058" y="563042"/>
                </a:lnTo>
                <a:lnTo>
                  <a:pt x="57796" y="588965"/>
                </a:lnTo>
                <a:lnTo>
                  <a:pt x="74429" y="613588"/>
                </a:lnTo>
                <a:lnTo>
                  <a:pt x="92859" y="636812"/>
                </a:lnTo>
                <a:lnTo>
                  <a:pt x="112987" y="658537"/>
                </a:lnTo>
                <a:lnTo>
                  <a:pt x="134712" y="678665"/>
                </a:lnTo>
                <a:lnTo>
                  <a:pt x="157936" y="697095"/>
                </a:lnTo>
                <a:lnTo>
                  <a:pt x="182559" y="713728"/>
                </a:lnTo>
                <a:lnTo>
                  <a:pt x="208482" y="728466"/>
                </a:lnTo>
                <a:lnTo>
                  <a:pt x="235606" y="741209"/>
                </a:lnTo>
                <a:lnTo>
                  <a:pt x="263831" y="751858"/>
                </a:lnTo>
                <a:lnTo>
                  <a:pt x="293059" y="760313"/>
                </a:lnTo>
                <a:lnTo>
                  <a:pt x="323189" y="766476"/>
                </a:lnTo>
                <a:lnTo>
                  <a:pt x="354123" y="770246"/>
                </a:lnTo>
                <a:lnTo>
                  <a:pt x="385761" y="771524"/>
                </a:lnTo>
                <a:lnTo>
                  <a:pt x="417401" y="770246"/>
                </a:lnTo>
                <a:close/>
              </a:path>
            </a:pathLst>
          </a:custGeom>
          <a:solidFill>
            <a:srgbClr val="37C8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5"/>
          <p:cNvSpPr/>
          <p:nvPr/>
        </p:nvSpPr>
        <p:spPr>
          <a:xfrm>
            <a:off x="300429" y="4110501"/>
            <a:ext cx="771524" cy="771524"/>
          </a:xfrm>
          <a:custGeom>
            <a:rect b="b" l="l" r="r" t="t"/>
            <a:pathLst>
              <a:path extrusionOk="0" h="771524" w="771524">
                <a:moveTo>
                  <a:pt x="417401" y="770246"/>
                </a:moveTo>
                <a:lnTo>
                  <a:pt x="448335" y="766476"/>
                </a:lnTo>
                <a:lnTo>
                  <a:pt x="478465" y="760313"/>
                </a:lnTo>
                <a:lnTo>
                  <a:pt x="507693" y="751858"/>
                </a:lnTo>
                <a:lnTo>
                  <a:pt x="535918" y="741209"/>
                </a:lnTo>
                <a:lnTo>
                  <a:pt x="563042" y="728466"/>
                </a:lnTo>
                <a:lnTo>
                  <a:pt x="588965" y="713728"/>
                </a:lnTo>
                <a:lnTo>
                  <a:pt x="613588" y="697095"/>
                </a:lnTo>
                <a:lnTo>
                  <a:pt x="636812" y="678665"/>
                </a:lnTo>
                <a:lnTo>
                  <a:pt x="658537" y="658537"/>
                </a:lnTo>
                <a:lnTo>
                  <a:pt x="678665" y="636812"/>
                </a:lnTo>
                <a:lnTo>
                  <a:pt x="697095" y="613588"/>
                </a:lnTo>
                <a:lnTo>
                  <a:pt x="713728" y="588965"/>
                </a:lnTo>
                <a:lnTo>
                  <a:pt x="728466" y="563042"/>
                </a:lnTo>
                <a:lnTo>
                  <a:pt x="741209" y="535918"/>
                </a:lnTo>
                <a:lnTo>
                  <a:pt x="751858" y="507693"/>
                </a:lnTo>
                <a:lnTo>
                  <a:pt x="760313" y="478465"/>
                </a:lnTo>
                <a:lnTo>
                  <a:pt x="766476" y="448335"/>
                </a:lnTo>
                <a:lnTo>
                  <a:pt x="770246" y="417401"/>
                </a:lnTo>
                <a:lnTo>
                  <a:pt x="771524" y="385763"/>
                </a:lnTo>
                <a:lnTo>
                  <a:pt x="770246" y="354123"/>
                </a:lnTo>
                <a:lnTo>
                  <a:pt x="766476" y="323189"/>
                </a:lnTo>
                <a:lnTo>
                  <a:pt x="760313" y="293059"/>
                </a:lnTo>
                <a:lnTo>
                  <a:pt x="751858" y="263831"/>
                </a:lnTo>
                <a:lnTo>
                  <a:pt x="741209" y="235606"/>
                </a:lnTo>
                <a:lnTo>
                  <a:pt x="728466" y="208482"/>
                </a:lnTo>
                <a:lnTo>
                  <a:pt x="713728" y="182559"/>
                </a:lnTo>
                <a:lnTo>
                  <a:pt x="697095" y="157936"/>
                </a:lnTo>
                <a:lnTo>
                  <a:pt x="678665" y="134712"/>
                </a:lnTo>
                <a:lnTo>
                  <a:pt x="658537" y="112987"/>
                </a:lnTo>
                <a:lnTo>
                  <a:pt x="636812" y="92859"/>
                </a:lnTo>
                <a:lnTo>
                  <a:pt x="613588" y="74429"/>
                </a:lnTo>
                <a:lnTo>
                  <a:pt x="588965" y="57796"/>
                </a:lnTo>
                <a:lnTo>
                  <a:pt x="563042" y="43058"/>
                </a:lnTo>
                <a:lnTo>
                  <a:pt x="535918" y="30315"/>
                </a:lnTo>
                <a:lnTo>
                  <a:pt x="507693" y="19666"/>
                </a:lnTo>
                <a:lnTo>
                  <a:pt x="478465" y="11211"/>
                </a:lnTo>
                <a:lnTo>
                  <a:pt x="448335" y="5048"/>
                </a:lnTo>
                <a:lnTo>
                  <a:pt x="417401" y="1278"/>
                </a:lnTo>
                <a:lnTo>
                  <a:pt x="385762" y="0"/>
                </a:lnTo>
                <a:lnTo>
                  <a:pt x="354123" y="1278"/>
                </a:lnTo>
                <a:lnTo>
                  <a:pt x="323189" y="5048"/>
                </a:lnTo>
                <a:lnTo>
                  <a:pt x="293059" y="11211"/>
                </a:lnTo>
                <a:lnTo>
                  <a:pt x="263831" y="19666"/>
                </a:lnTo>
                <a:lnTo>
                  <a:pt x="235606" y="30315"/>
                </a:lnTo>
                <a:lnTo>
                  <a:pt x="208482" y="43058"/>
                </a:lnTo>
                <a:lnTo>
                  <a:pt x="182559" y="57796"/>
                </a:lnTo>
                <a:lnTo>
                  <a:pt x="157936" y="74429"/>
                </a:lnTo>
                <a:lnTo>
                  <a:pt x="134712" y="92859"/>
                </a:lnTo>
                <a:lnTo>
                  <a:pt x="112987" y="112987"/>
                </a:lnTo>
                <a:lnTo>
                  <a:pt x="92859" y="134712"/>
                </a:lnTo>
                <a:lnTo>
                  <a:pt x="74429" y="157936"/>
                </a:lnTo>
                <a:lnTo>
                  <a:pt x="57796" y="182559"/>
                </a:lnTo>
                <a:lnTo>
                  <a:pt x="43058" y="208482"/>
                </a:lnTo>
                <a:lnTo>
                  <a:pt x="30315" y="235606"/>
                </a:lnTo>
                <a:lnTo>
                  <a:pt x="19666" y="263831"/>
                </a:lnTo>
                <a:lnTo>
                  <a:pt x="11211" y="293059"/>
                </a:lnTo>
                <a:lnTo>
                  <a:pt x="5048" y="323189"/>
                </a:lnTo>
                <a:lnTo>
                  <a:pt x="1278" y="354123"/>
                </a:lnTo>
                <a:lnTo>
                  <a:pt x="0" y="385762"/>
                </a:lnTo>
                <a:lnTo>
                  <a:pt x="1278" y="417401"/>
                </a:lnTo>
                <a:lnTo>
                  <a:pt x="5048" y="448335"/>
                </a:lnTo>
                <a:lnTo>
                  <a:pt x="11211" y="478465"/>
                </a:lnTo>
                <a:lnTo>
                  <a:pt x="19666" y="507693"/>
                </a:lnTo>
                <a:lnTo>
                  <a:pt x="30315" y="535918"/>
                </a:lnTo>
                <a:lnTo>
                  <a:pt x="43058" y="563042"/>
                </a:lnTo>
                <a:lnTo>
                  <a:pt x="57796" y="588965"/>
                </a:lnTo>
                <a:lnTo>
                  <a:pt x="74429" y="613588"/>
                </a:lnTo>
                <a:lnTo>
                  <a:pt x="92859" y="636812"/>
                </a:lnTo>
                <a:lnTo>
                  <a:pt x="112987" y="658537"/>
                </a:lnTo>
                <a:lnTo>
                  <a:pt x="134712" y="678665"/>
                </a:lnTo>
                <a:lnTo>
                  <a:pt x="157936" y="697095"/>
                </a:lnTo>
                <a:lnTo>
                  <a:pt x="182559" y="713728"/>
                </a:lnTo>
                <a:lnTo>
                  <a:pt x="208482" y="728466"/>
                </a:lnTo>
                <a:lnTo>
                  <a:pt x="235606" y="741209"/>
                </a:lnTo>
                <a:lnTo>
                  <a:pt x="263831" y="751858"/>
                </a:lnTo>
                <a:lnTo>
                  <a:pt x="293059" y="760313"/>
                </a:lnTo>
                <a:lnTo>
                  <a:pt x="323189" y="766476"/>
                </a:lnTo>
                <a:lnTo>
                  <a:pt x="354123" y="770246"/>
                </a:lnTo>
                <a:lnTo>
                  <a:pt x="385761" y="771524"/>
                </a:lnTo>
                <a:lnTo>
                  <a:pt x="417401" y="770246"/>
                </a:lnTo>
                <a:close/>
              </a:path>
            </a:pathLst>
          </a:custGeom>
          <a:solidFill>
            <a:srgbClr val="37C8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5"/>
          <p:cNvSpPr/>
          <p:nvPr/>
        </p:nvSpPr>
        <p:spPr>
          <a:xfrm>
            <a:off x="300429" y="6672726"/>
            <a:ext cx="771524" cy="771524"/>
          </a:xfrm>
          <a:custGeom>
            <a:rect b="b" l="l" r="r" t="t"/>
            <a:pathLst>
              <a:path extrusionOk="0" h="771524" w="771524">
                <a:moveTo>
                  <a:pt x="417401" y="770246"/>
                </a:moveTo>
                <a:lnTo>
                  <a:pt x="448335" y="766476"/>
                </a:lnTo>
                <a:lnTo>
                  <a:pt x="478465" y="760313"/>
                </a:lnTo>
                <a:lnTo>
                  <a:pt x="507693" y="751858"/>
                </a:lnTo>
                <a:lnTo>
                  <a:pt x="535918" y="741209"/>
                </a:lnTo>
                <a:lnTo>
                  <a:pt x="563042" y="728466"/>
                </a:lnTo>
                <a:lnTo>
                  <a:pt x="588965" y="713728"/>
                </a:lnTo>
                <a:lnTo>
                  <a:pt x="613588" y="697095"/>
                </a:lnTo>
                <a:lnTo>
                  <a:pt x="636812" y="678665"/>
                </a:lnTo>
                <a:lnTo>
                  <a:pt x="658537" y="658537"/>
                </a:lnTo>
                <a:lnTo>
                  <a:pt x="678665" y="636812"/>
                </a:lnTo>
                <a:lnTo>
                  <a:pt x="697095" y="613588"/>
                </a:lnTo>
                <a:lnTo>
                  <a:pt x="713728" y="588965"/>
                </a:lnTo>
                <a:lnTo>
                  <a:pt x="728466" y="563042"/>
                </a:lnTo>
                <a:lnTo>
                  <a:pt x="741209" y="535918"/>
                </a:lnTo>
                <a:lnTo>
                  <a:pt x="751858" y="507693"/>
                </a:lnTo>
                <a:lnTo>
                  <a:pt x="760313" y="478465"/>
                </a:lnTo>
                <a:lnTo>
                  <a:pt x="766476" y="448335"/>
                </a:lnTo>
                <a:lnTo>
                  <a:pt x="770246" y="417401"/>
                </a:lnTo>
                <a:lnTo>
                  <a:pt x="771524" y="385763"/>
                </a:lnTo>
                <a:lnTo>
                  <a:pt x="770246" y="354123"/>
                </a:lnTo>
                <a:lnTo>
                  <a:pt x="766476" y="323189"/>
                </a:lnTo>
                <a:lnTo>
                  <a:pt x="760313" y="293059"/>
                </a:lnTo>
                <a:lnTo>
                  <a:pt x="751858" y="263831"/>
                </a:lnTo>
                <a:lnTo>
                  <a:pt x="741209" y="235606"/>
                </a:lnTo>
                <a:lnTo>
                  <a:pt x="728466" y="208482"/>
                </a:lnTo>
                <a:lnTo>
                  <a:pt x="713728" y="182559"/>
                </a:lnTo>
                <a:lnTo>
                  <a:pt x="697095" y="157936"/>
                </a:lnTo>
                <a:lnTo>
                  <a:pt x="678665" y="134712"/>
                </a:lnTo>
                <a:lnTo>
                  <a:pt x="658537" y="112987"/>
                </a:lnTo>
                <a:lnTo>
                  <a:pt x="636812" y="92859"/>
                </a:lnTo>
                <a:lnTo>
                  <a:pt x="613588" y="74429"/>
                </a:lnTo>
                <a:lnTo>
                  <a:pt x="588965" y="57796"/>
                </a:lnTo>
                <a:lnTo>
                  <a:pt x="563042" y="43058"/>
                </a:lnTo>
                <a:lnTo>
                  <a:pt x="535918" y="30315"/>
                </a:lnTo>
                <a:lnTo>
                  <a:pt x="507693" y="19666"/>
                </a:lnTo>
                <a:lnTo>
                  <a:pt x="478465" y="11211"/>
                </a:lnTo>
                <a:lnTo>
                  <a:pt x="448335" y="5048"/>
                </a:lnTo>
                <a:lnTo>
                  <a:pt x="417401" y="1278"/>
                </a:lnTo>
                <a:lnTo>
                  <a:pt x="385762" y="0"/>
                </a:lnTo>
                <a:lnTo>
                  <a:pt x="354123" y="1278"/>
                </a:lnTo>
                <a:lnTo>
                  <a:pt x="323189" y="5048"/>
                </a:lnTo>
                <a:lnTo>
                  <a:pt x="293059" y="11211"/>
                </a:lnTo>
                <a:lnTo>
                  <a:pt x="263831" y="19666"/>
                </a:lnTo>
                <a:lnTo>
                  <a:pt x="235606" y="30315"/>
                </a:lnTo>
                <a:lnTo>
                  <a:pt x="208482" y="43058"/>
                </a:lnTo>
                <a:lnTo>
                  <a:pt x="182559" y="57796"/>
                </a:lnTo>
                <a:lnTo>
                  <a:pt x="157936" y="74429"/>
                </a:lnTo>
                <a:lnTo>
                  <a:pt x="134712" y="92859"/>
                </a:lnTo>
                <a:lnTo>
                  <a:pt x="112987" y="112987"/>
                </a:lnTo>
                <a:lnTo>
                  <a:pt x="92859" y="134712"/>
                </a:lnTo>
                <a:lnTo>
                  <a:pt x="74429" y="157936"/>
                </a:lnTo>
                <a:lnTo>
                  <a:pt x="57796" y="182559"/>
                </a:lnTo>
                <a:lnTo>
                  <a:pt x="43058" y="208482"/>
                </a:lnTo>
                <a:lnTo>
                  <a:pt x="30315" y="235606"/>
                </a:lnTo>
                <a:lnTo>
                  <a:pt x="19666" y="263831"/>
                </a:lnTo>
                <a:lnTo>
                  <a:pt x="11211" y="293059"/>
                </a:lnTo>
                <a:lnTo>
                  <a:pt x="5048" y="323189"/>
                </a:lnTo>
                <a:lnTo>
                  <a:pt x="1278" y="354123"/>
                </a:lnTo>
                <a:lnTo>
                  <a:pt x="0" y="385762"/>
                </a:lnTo>
                <a:lnTo>
                  <a:pt x="1278" y="417401"/>
                </a:lnTo>
                <a:lnTo>
                  <a:pt x="5048" y="448335"/>
                </a:lnTo>
                <a:lnTo>
                  <a:pt x="11211" y="478465"/>
                </a:lnTo>
                <a:lnTo>
                  <a:pt x="19666" y="507693"/>
                </a:lnTo>
                <a:lnTo>
                  <a:pt x="30315" y="535918"/>
                </a:lnTo>
                <a:lnTo>
                  <a:pt x="43058" y="563042"/>
                </a:lnTo>
                <a:lnTo>
                  <a:pt x="57796" y="588965"/>
                </a:lnTo>
                <a:lnTo>
                  <a:pt x="74429" y="613588"/>
                </a:lnTo>
                <a:lnTo>
                  <a:pt x="92859" y="636812"/>
                </a:lnTo>
                <a:lnTo>
                  <a:pt x="112987" y="658537"/>
                </a:lnTo>
                <a:lnTo>
                  <a:pt x="134712" y="678665"/>
                </a:lnTo>
                <a:lnTo>
                  <a:pt x="157936" y="697095"/>
                </a:lnTo>
                <a:lnTo>
                  <a:pt x="182559" y="713728"/>
                </a:lnTo>
                <a:lnTo>
                  <a:pt x="208482" y="728466"/>
                </a:lnTo>
                <a:lnTo>
                  <a:pt x="235606" y="741209"/>
                </a:lnTo>
                <a:lnTo>
                  <a:pt x="263831" y="751858"/>
                </a:lnTo>
                <a:lnTo>
                  <a:pt x="293059" y="760313"/>
                </a:lnTo>
                <a:lnTo>
                  <a:pt x="323189" y="766476"/>
                </a:lnTo>
                <a:lnTo>
                  <a:pt x="354123" y="770246"/>
                </a:lnTo>
                <a:lnTo>
                  <a:pt x="385761" y="771524"/>
                </a:lnTo>
                <a:lnTo>
                  <a:pt x="417401" y="770246"/>
                </a:lnTo>
                <a:close/>
              </a:path>
            </a:pathLst>
          </a:custGeom>
          <a:solidFill>
            <a:srgbClr val="37C8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5"/>
          <p:cNvSpPr/>
          <p:nvPr/>
        </p:nvSpPr>
        <p:spPr>
          <a:xfrm>
            <a:off x="300429" y="5320176"/>
            <a:ext cx="771524" cy="771524"/>
          </a:xfrm>
          <a:custGeom>
            <a:rect b="b" l="l" r="r" t="t"/>
            <a:pathLst>
              <a:path extrusionOk="0" h="771524" w="771524">
                <a:moveTo>
                  <a:pt x="417401" y="770246"/>
                </a:moveTo>
                <a:lnTo>
                  <a:pt x="448335" y="766476"/>
                </a:lnTo>
                <a:lnTo>
                  <a:pt x="478465" y="760313"/>
                </a:lnTo>
                <a:lnTo>
                  <a:pt x="507693" y="751858"/>
                </a:lnTo>
                <a:lnTo>
                  <a:pt x="535918" y="741209"/>
                </a:lnTo>
                <a:lnTo>
                  <a:pt x="563042" y="728466"/>
                </a:lnTo>
                <a:lnTo>
                  <a:pt x="588965" y="713728"/>
                </a:lnTo>
                <a:lnTo>
                  <a:pt x="613588" y="697095"/>
                </a:lnTo>
                <a:lnTo>
                  <a:pt x="636812" y="678665"/>
                </a:lnTo>
                <a:lnTo>
                  <a:pt x="658537" y="658537"/>
                </a:lnTo>
                <a:lnTo>
                  <a:pt x="678665" y="636812"/>
                </a:lnTo>
                <a:lnTo>
                  <a:pt x="697095" y="613588"/>
                </a:lnTo>
                <a:lnTo>
                  <a:pt x="713728" y="588965"/>
                </a:lnTo>
                <a:lnTo>
                  <a:pt x="728466" y="563042"/>
                </a:lnTo>
                <a:lnTo>
                  <a:pt x="741209" y="535918"/>
                </a:lnTo>
                <a:lnTo>
                  <a:pt x="751858" y="507693"/>
                </a:lnTo>
                <a:lnTo>
                  <a:pt x="760313" y="478465"/>
                </a:lnTo>
                <a:lnTo>
                  <a:pt x="766476" y="448335"/>
                </a:lnTo>
                <a:lnTo>
                  <a:pt x="770246" y="417401"/>
                </a:lnTo>
                <a:lnTo>
                  <a:pt x="771524" y="385763"/>
                </a:lnTo>
                <a:lnTo>
                  <a:pt x="770246" y="354123"/>
                </a:lnTo>
                <a:lnTo>
                  <a:pt x="766476" y="323189"/>
                </a:lnTo>
                <a:lnTo>
                  <a:pt x="760313" y="293059"/>
                </a:lnTo>
                <a:lnTo>
                  <a:pt x="751858" y="263831"/>
                </a:lnTo>
                <a:lnTo>
                  <a:pt x="741209" y="235606"/>
                </a:lnTo>
                <a:lnTo>
                  <a:pt x="728466" y="208482"/>
                </a:lnTo>
                <a:lnTo>
                  <a:pt x="713728" y="182559"/>
                </a:lnTo>
                <a:lnTo>
                  <a:pt x="697095" y="157936"/>
                </a:lnTo>
                <a:lnTo>
                  <a:pt x="678665" y="134712"/>
                </a:lnTo>
                <a:lnTo>
                  <a:pt x="658537" y="112987"/>
                </a:lnTo>
                <a:lnTo>
                  <a:pt x="636812" y="92859"/>
                </a:lnTo>
                <a:lnTo>
                  <a:pt x="613588" y="74429"/>
                </a:lnTo>
                <a:lnTo>
                  <a:pt x="588965" y="57796"/>
                </a:lnTo>
                <a:lnTo>
                  <a:pt x="563042" y="43058"/>
                </a:lnTo>
                <a:lnTo>
                  <a:pt x="535918" y="30315"/>
                </a:lnTo>
                <a:lnTo>
                  <a:pt x="507693" y="19666"/>
                </a:lnTo>
                <a:lnTo>
                  <a:pt x="478465" y="11211"/>
                </a:lnTo>
                <a:lnTo>
                  <a:pt x="448335" y="5048"/>
                </a:lnTo>
                <a:lnTo>
                  <a:pt x="417401" y="1278"/>
                </a:lnTo>
                <a:lnTo>
                  <a:pt x="385762" y="0"/>
                </a:lnTo>
                <a:lnTo>
                  <a:pt x="354123" y="1278"/>
                </a:lnTo>
                <a:lnTo>
                  <a:pt x="323189" y="5048"/>
                </a:lnTo>
                <a:lnTo>
                  <a:pt x="293059" y="11211"/>
                </a:lnTo>
                <a:lnTo>
                  <a:pt x="263831" y="19666"/>
                </a:lnTo>
                <a:lnTo>
                  <a:pt x="235606" y="30315"/>
                </a:lnTo>
                <a:lnTo>
                  <a:pt x="208482" y="43058"/>
                </a:lnTo>
                <a:lnTo>
                  <a:pt x="182559" y="57796"/>
                </a:lnTo>
                <a:lnTo>
                  <a:pt x="157936" y="74429"/>
                </a:lnTo>
                <a:lnTo>
                  <a:pt x="134712" y="92859"/>
                </a:lnTo>
                <a:lnTo>
                  <a:pt x="112987" y="112987"/>
                </a:lnTo>
                <a:lnTo>
                  <a:pt x="92859" y="134712"/>
                </a:lnTo>
                <a:lnTo>
                  <a:pt x="74429" y="157936"/>
                </a:lnTo>
                <a:lnTo>
                  <a:pt x="57796" y="182559"/>
                </a:lnTo>
                <a:lnTo>
                  <a:pt x="43058" y="208482"/>
                </a:lnTo>
                <a:lnTo>
                  <a:pt x="30315" y="235606"/>
                </a:lnTo>
                <a:lnTo>
                  <a:pt x="19666" y="263831"/>
                </a:lnTo>
                <a:lnTo>
                  <a:pt x="11211" y="293059"/>
                </a:lnTo>
                <a:lnTo>
                  <a:pt x="5048" y="323189"/>
                </a:lnTo>
                <a:lnTo>
                  <a:pt x="1278" y="354123"/>
                </a:lnTo>
                <a:lnTo>
                  <a:pt x="0" y="385762"/>
                </a:lnTo>
                <a:lnTo>
                  <a:pt x="1278" y="417401"/>
                </a:lnTo>
                <a:lnTo>
                  <a:pt x="5048" y="448335"/>
                </a:lnTo>
                <a:lnTo>
                  <a:pt x="11211" y="478465"/>
                </a:lnTo>
                <a:lnTo>
                  <a:pt x="19666" y="507693"/>
                </a:lnTo>
                <a:lnTo>
                  <a:pt x="30315" y="535918"/>
                </a:lnTo>
                <a:lnTo>
                  <a:pt x="43058" y="563042"/>
                </a:lnTo>
                <a:lnTo>
                  <a:pt x="57796" y="588965"/>
                </a:lnTo>
                <a:lnTo>
                  <a:pt x="74429" y="613588"/>
                </a:lnTo>
                <a:lnTo>
                  <a:pt x="92859" y="636812"/>
                </a:lnTo>
                <a:lnTo>
                  <a:pt x="112987" y="658537"/>
                </a:lnTo>
                <a:lnTo>
                  <a:pt x="134712" y="678665"/>
                </a:lnTo>
                <a:lnTo>
                  <a:pt x="157936" y="697095"/>
                </a:lnTo>
                <a:lnTo>
                  <a:pt x="182559" y="713728"/>
                </a:lnTo>
                <a:lnTo>
                  <a:pt x="208482" y="728466"/>
                </a:lnTo>
                <a:lnTo>
                  <a:pt x="235606" y="741209"/>
                </a:lnTo>
                <a:lnTo>
                  <a:pt x="263831" y="751858"/>
                </a:lnTo>
                <a:lnTo>
                  <a:pt x="293059" y="760313"/>
                </a:lnTo>
                <a:lnTo>
                  <a:pt x="323189" y="766476"/>
                </a:lnTo>
                <a:lnTo>
                  <a:pt x="354123" y="770246"/>
                </a:lnTo>
                <a:lnTo>
                  <a:pt x="385761" y="771524"/>
                </a:lnTo>
                <a:lnTo>
                  <a:pt x="417401" y="770246"/>
                </a:lnTo>
                <a:close/>
              </a:path>
            </a:pathLst>
          </a:custGeom>
          <a:solidFill>
            <a:srgbClr val="37C8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5"/>
          <p:cNvSpPr/>
          <p:nvPr/>
        </p:nvSpPr>
        <p:spPr>
          <a:xfrm>
            <a:off x="300429" y="7939551"/>
            <a:ext cx="771524" cy="771524"/>
          </a:xfrm>
          <a:custGeom>
            <a:rect b="b" l="l" r="r" t="t"/>
            <a:pathLst>
              <a:path extrusionOk="0" h="771524" w="771524">
                <a:moveTo>
                  <a:pt x="417401" y="770246"/>
                </a:moveTo>
                <a:lnTo>
                  <a:pt x="448335" y="766476"/>
                </a:lnTo>
                <a:lnTo>
                  <a:pt x="478465" y="760313"/>
                </a:lnTo>
                <a:lnTo>
                  <a:pt x="507693" y="751858"/>
                </a:lnTo>
                <a:lnTo>
                  <a:pt x="535918" y="741209"/>
                </a:lnTo>
                <a:lnTo>
                  <a:pt x="563042" y="728466"/>
                </a:lnTo>
                <a:lnTo>
                  <a:pt x="588965" y="713728"/>
                </a:lnTo>
                <a:lnTo>
                  <a:pt x="613588" y="697095"/>
                </a:lnTo>
                <a:lnTo>
                  <a:pt x="636812" y="678665"/>
                </a:lnTo>
                <a:lnTo>
                  <a:pt x="658537" y="658537"/>
                </a:lnTo>
                <a:lnTo>
                  <a:pt x="678665" y="636812"/>
                </a:lnTo>
                <a:lnTo>
                  <a:pt x="697095" y="613588"/>
                </a:lnTo>
                <a:lnTo>
                  <a:pt x="713728" y="588965"/>
                </a:lnTo>
                <a:lnTo>
                  <a:pt x="728466" y="563042"/>
                </a:lnTo>
                <a:lnTo>
                  <a:pt x="741209" y="535918"/>
                </a:lnTo>
                <a:lnTo>
                  <a:pt x="751858" y="507693"/>
                </a:lnTo>
                <a:lnTo>
                  <a:pt x="760313" y="478465"/>
                </a:lnTo>
                <a:lnTo>
                  <a:pt x="766476" y="448335"/>
                </a:lnTo>
                <a:lnTo>
                  <a:pt x="770246" y="417401"/>
                </a:lnTo>
                <a:lnTo>
                  <a:pt x="771524" y="385763"/>
                </a:lnTo>
                <a:lnTo>
                  <a:pt x="770246" y="354123"/>
                </a:lnTo>
                <a:lnTo>
                  <a:pt x="766476" y="323189"/>
                </a:lnTo>
                <a:lnTo>
                  <a:pt x="760313" y="293059"/>
                </a:lnTo>
                <a:lnTo>
                  <a:pt x="751858" y="263831"/>
                </a:lnTo>
                <a:lnTo>
                  <a:pt x="741209" y="235606"/>
                </a:lnTo>
                <a:lnTo>
                  <a:pt x="728466" y="208482"/>
                </a:lnTo>
                <a:lnTo>
                  <a:pt x="713728" y="182559"/>
                </a:lnTo>
                <a:lnTo>
                  <a:pt x="697095" y="157936"/>
                </a:lnTo>
                <a:lnTo>
                  <a:pt x="678665" y="134712"/>
                </a:lnTo>
                <a:lnTo>
                  <a:pt x="658537" y="112987"/>
                </a:lnTo>
                <a:lnTo>
                  <a:pt x="636812" y="92859"/>
                </a:lnTo>
                <a:lnTo>
                  <a:pt x="613588" y="74429"/>
                </a:lnTo>
                <a:lnTo>
                  <a:pt x="588965" y="57796"/>
                </a:lnTo>
                <a:lnTo>
                  <a:pt x="563042" y="43058"/>
                </a:lnTo>
                <a:lnTo>
                  <a:pt x="535918" y="30315"/>
                </a:lnTo>
                <a:lnTo>
                  <a:pt x="507693" y="19666"/>
                </a:lnTo>
                <a:lnTo>
                  <a:pt x="478465" y="11211"/>
                </a:lnTo>
                <a:lnTo>
                  <a:pt x="448335" y="5048"/>
                </a:lnTo>
                <a:lnTo>
                  <a:pt x="417401" y="1278"/>
                </a:lnTo>
                <a:lnTo>
                  <a:pt x="385762" y="0"/>
                </a:lnTo>
                <a:lnTo>
                  <a:pt x="354123" y="1278"/>
                </a:lnTo>
                <a:lnTo>
                  <a:pt x="323189" y="5048"/>
                </a:lnTo>
                <a:lnTo>
                  <a:pt x="293059" y="11211"/>
                </a:lnTo>
                <a:lnTo>
                  <a:pt x="263831" y="19666"/>
                </a:lnTo>
                <a:lnTo>
                  <a:pt x="235606" y="30315"/>
                </a:lnTo>
                <a:lnTo>
                  <a:pt x="208482" y="43058"/>
                </a:lnTo>
                <a:lnTo>
                  <a:pt x="182559" y="57796"/>
                </a:lnTo>
                <a:lnTo>
                  <a:pt x="157936" y="74429"/>
                </a:lnTo>
                <a:lnTo>
                  <a:pt x="134712" y="92859"/>
                </a:lnTo>
                <a:lnTo>
                  <a:pt x="112987" y="112987"/>
                </a:lnTo>
                <a:lnTo>
                  <a:pt x="92859" y="134712"/>
                </a:lnTo>
                <a:lnTo>
                  <a:pt x="74429" y="157936"/>
                </a:lnTo>
                <a:lnTo>
                  <a:pt x="57796" y="182559"/>
                </a:lnTo>
                <a:lnTo>
                  <a:pt x="43058" y="208482"/>
                </a:lnTo>
                <a:lnTo>
                  <a:pt x="30315" y="235606"/>
                </a:lnTo>
                <a:lnTo>
                  <a:pt x="19666" y="263831"/>
                </a:lnTo>
                <a:lnTo>
                  <a:pt x="11211" y="293059"/>
                </a:lnTo>
                <a:lnTo>
                  <a:pt x="5048" y="323189"/>
                </a:lnTo>
                <a:lnTo>
                  <a:pt x="1278" y="354123"/>
                </a:lnTo>
                <a:lnTo>
                  <a:pt x="0" y="385762"/>
                </a:lnTo>
                <a:lnTo>
                  <a:pt x="1278" y="417401"/>
                </a:lnTo>
                <a:lnTo>
                  <a:pt x="5048" y="448335"/>
                </a:lnTo>
                <a:lnTo>
                  <a:pt x="11211" y="478465"/>
                </a:lnTo>
                <a:lnTo>
                  <a:pt x="19666" y="507693"/>
                </a:lnTo>
                <a:lnTo>
                  <a:pt x="30315" y="535918"/>
                </a:lnTo>
                <a:lnTo>
                  <a:pt x="43058" y="563042"/>
                </a:lnTo>
                <a:lnTo>
                  <a:pt x="57796" y="588965"/>
                </a:lnTo>
                <a:lnTo>
                  <a:pt x="74429" y="613588"/>
                </a:lnTo>
                <a:lnTo>
                  <a:pt x="92859" y="636812"/>
                </a:lnTo>
                <a:lnTo>
                  <a:pt x="112987" y="658537"/>
                </a:lnTo>
                <a:lnTo>
                  <a:pt x="134712" y="678665"/>
                </a:lnTo>
                <a:lnTo>
                  <a:pt x="157936" y="697095"/>
                </a:lnTo>
                <a:lnTo>
                  <a:pt x="182559" y="713728"/>
                </a:lnTo>
                <a:lnTo>
                  <a:pt x="208482" y="728466"/>
                </a:lnTo>
                <a:lnTo>
                  <a:pt x="235606" y="741209"/>
                </a:lnTo>
                <a:lnTo>
                  <a:pt x="263831" y="751858"/>
                </a:lnTo>
                <a:lnTo>
                  <a:pt x="293059" y="760313"/>
                </a:lnTo>
                <a:lnTo>
                  <a:pt x="323189" y="766476"/>
                </a:lnTo>
                <a:lnTo>
                  <a:pt x="354123" y="770246"/>
                </a:lnTo>
                <a:lnTo>
                  <a:pt x="385761" y="771524"/>
                </a:lnTo>
                <a:lnTo>
                  <a:pt x="417401" y="770246"/>
                </a:lnTo>
                <a:close/>
              </a:path>
            </a:pathLst>
          </a:custGeom>
          <a:solidFill>
            <a:srgbClr val="37C8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5"/>
          <p:cNvSpPr/>
          <p:nvPr/>
        </p:nvSpPr>
        <p:spPr>
          <a:xfrm>
            <a:off x="9411" y="9521764"/>
            <a:ext cx="18278474" cy="761999"/>
          </a:xfrm>
          <a:custGeom>
            <a:rect b="b" l="l" r="r" t="t"/>
            <a:pathLst>
              <a:path extrusionOk="0" h="761999" w="18278474">
                <a:moveTo>
                  <a:pt x="0" y="0"/>
                </a:moveTo>
                <a:lnTo>
                  <a:pt x="18278474" y="0"/>
                </a:lnTo>
                <a:lnTo>
                  <a:pt x="18278474" y="761999"/>
                </a:lnTo>
                <a:lnTo>
                  <a:pt x="0" y="761999"/>
                </a:lnTo>
                <a:lnTo>
                  <a:pt x="0" y="0"/>
                </a:lnTo>
                <a:close/>
              </a:path>
            </a:pathLst>
          </a:custGeom>
          <a:solidFill>
            <a:srgbClr val="37C8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5"/>
          <p:cNvSpPr/>
          <p:nvPr/>
        </p:nvSpPr>
        <p:spPr>
          <a:xfrm>
            <a:off x="6846305" y="1165916"/>
            <a:ext cx="14630400" cy="83534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5"/>
          <p:cNvSpPr/>
          <p:nvPr/>
        </p:nvSpPr>
        <p:spPr>
          <a:xfrm>
            <a:off x="-93031" y="-190496"/>
            <a:ext cx="18483360" cy="1431924"/>
          </a:xfrm>
          <a:custGeom>
            <a:rect b="b" l="l" r="r" t="t"/>
            <a:pathLst>
              <a:path extrusionOk="0" h="1431924" w="18483360">
                <a:moveTo>
                  <a:pt x="18154739" y="1430738"/>
                </a:moveTo>
                <a:lnTo>
                  <a:pt x="18211406" y="1421520"/>
                </a:lnTo>
                <a:lnTo>
                  <a:pt x="18264722" y="1403792"/>
                </a:lnTo>
                <a:lnTo>
                  <a:pt x="18313948" y="1378290"/>
                </a:lnTo>
                <a:lnTo>
                  <a:pt x="18358350" y="1345752"/>
                </a:lnTo>
                <a:lnTo>
                  <a:pt x="18381030" y="1324354"/>
                </a:lnTo>
                <a:lnTo>
                  <a:pt x="18381030" y="190499"/>
                </a:lnTo>
                <a:lnTo>
                  <a:pt x="93031" y="190499"/>
                </a:lnTo>
                <a:lnTo>
                  <a:pt x="93031" y="1314317"/>
                </a:lnTo>
                <a:lnTo>
                  <a:pt x="125010" y="1345752"/>
                </a:lnTo>
                <a:lnTo>
                  <a:pt x="169411" y="1378290"/>
                </a:lnTo>
                <a:lnTo>
                  <a:pt x="218638" y="1403792"/>
                </a:lnTo>
                <a:lnTo>
                  <a:pt x="271954" y="1421520"/>
                </a:lnTo>
                <a:lnTo>
                  <a:pt x="328621" y="1430738"/>
                </a:lnTo>
                <a:lnTo>
                  <a:pt x="357981" y="1431924"/>
                </a:lnTo>
                <a:lnTo>
                  <a:pt x="18125379" y="1431924"/>
                </a:lnTo>
                <a:lnTo>
                  <a:pt x="18154739" y="1430738"/>
                </a:lnTo>
                <a:close/>
              </a:path>
            </a:pathLst>
          </a:custGeom>
          <a:solidFill>
            <a:srgbClr val="37C8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5"/>
          <p:cNvSpPr txBox="1"/>
          <p:nvPr/>
        </p:nvSpPr>
        <p:spPr>
          <a:xfrm>
            <a:off x="910481" y="125029"/>
            <a:ext cx="8750893" cy="2630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631224" marR="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Website</a:t>
            </a:r>
            <a:endParaRPr sz="7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3092816" rtl="0" algn="l">
              <a:lnSpc>
                <a:spcPct val="100041"/>
              </a:lnSpc>
              <a:spcBef>
                <a:spcPts val="4898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website will have a few functions as follows:</a:t>
            </a:r>
            <a:endParaRPr sz="3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5"/>
          <p:cNvSpPr txBox="1"/>
          <p:nvPr/>
        </p:nvSpPr>
        <p:spPr>
          <a:xfrm>
            <a:off x="9138551" y="125928"/>
            <a:ext cx="4385721" cy="9143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</a:t>
            </a:r>
            <a:endParaRPr sz="7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Google Shape;129;p5"/>
          <p:cNvSpPr txBox="1"/>
          <p:nvPr/>
        </p:nvSpPr>
        <p:spPr>
          <a:xfrm>
            <a:off x="530752" y="3180872"/>
            <a:ext cx="379729" cy="482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4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" name="Google Shape;130;p5"/>
          <p:cNvSpPr txBox="1"/>
          <p:nvPr/>
        </p:nvSpPr>
        <p:spPr>
          <a:xfrm>
            <a:off x="1358131" y="3223078"/>
            <a:ext cx="5851853" cy="311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7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Allows  updating  products to the  database</a:t>
            </a:r>
            <a:endParaRPr sz="22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p5"/>
          <p:cNvSpPr txBox="1"/>
          <p:nvPr/>
        </p:nvSpPr>
        <p:spPr>
          <a:xfrm>
            <a:off x="539235" y="4305296"/>
            <a:ext cx="362763" cy="482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4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132;p5"/>
          <p:cNvSpPr txBox="1"/>
          <p:nvPr/>
        </p:nvSpPr>
        <p:spPr>
          <a:xfrm>
            <a:off x="1358131" y="4409652"/>
            <a:ext cx="6034995" cy="311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7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Display  a list  of items  by brand, each type.</a:t>
            </a:r>
            <a:endParaRPr sz="22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p5"/>
          <p:cNvSpPr txBox="1"/>
          <p:nvPr/>
        </p:nvSpPr>
        <p:spPr>
          <a:xfrm>
            <a:off x="1358131" y="5342629"/>
            <a:ext cx="6212417" cy="8826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1897" rtl="0" algn="l">
              <a:lnSpc>
                <a:spcPct val="107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 function  of displaying  and  searching  for</a:t>
            </a:r>
            <a:endParaRPr sz="22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95825"/>
              </a:lnSpc>
              <a:spcBef>
                <a:spcPts val="1792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 and  product  information  through  the</a:t>
            </a:r>
            <a:endParaRPr sz="22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p5"/>
          <p:cNvSpPr txBox="1"/>
          <p:nvPr/>
        </p:nvSpPr>
        <p:spPr>
          <a:xfrm>
            <a:off x="7608353" y="5342629"/>
            <a:ext cx="999266" cy="8826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42862" rtl="0" algn="l">
              <a:lnSpc>
                <a:spcPct val="107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article</a:t>
            </a:r>
            <a:endParaRPr sz="22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4597" marR="0" rtl="0" algn="l">
              <a:lnSpc>
                <a:spcPct val="95825"/>
              </a:lnSpc>
              <a:spcBef>
                <a:spcPts val="1792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search</a:t>
            </a:r>
            <a:endParaRPr sz="22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5"/>
          <p:cNvSpPr txBox="1"/>
          <p:nvPr/>
        </p:nvSpPr>
        <p:spPr>
          <a:xfrm>
            <a:off x="539235" y="5514971"/>
            <a:ext cx="362763" cy="482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4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5"/>
          <p:cNvSpPr txBox="1"/>
          <p:nvPr/>
        </p:nvSpPr>
        <p:spPr>
          <a:xfrm>
            <a:off x="8647322" y="5914129"/>
            <a:ext cx="1153052" cy="311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7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section.</a:t>
            </a:r>
            <a:endParaRPr sz="22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137;p5"/>
          <p:cNvSpPr txBox="1"/>
          <p:nvPr/>
        </p:nvSpPr>
        <p:spPr>
          <a:xfrm>
            <a:off x="1358131" y="6695179"/>
            <a:ext cx="6213477" cy="8826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7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  to receive  and  send feedback  from</a:t>
            </a:r>
            <a:endParaRPr sz="22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42862" rtl="0" algn="l">
              <a:lnSpc>
                <a:spcPct val="95825"/>
              </a:lnSpc>
              <a:spcBef>
                <a:spcPts val="1792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customers.</a:t>
            </a:r>
            <a:endParaRPr sz="22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" name="Google Shape;138;p5"/>
          <p:cNvSpPr txBox="1"/>
          <p:nvPr/>
        </p:nvSpPr>
        <p:spPr>
          <a:xfrm>
            <a:off x="530752" y="6867521"/>
            <a:ext cx="379729" cy="482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4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p5"/>
          <p:cNvSpPr txBox="1"/>
          <p:nvPr/>
        </p:nvSpPr>
        <p:spPr>
          <a:xfrm>
            <a:off x="539235" y="8134345"/>
            <a:ext cx="362763" cy="482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4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1358131" y="8176552"/>
            <a:ext cx="4154822" cy="311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7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 comparison  function.</a:t>
            </a:r>
            <a:endParaRPr sz="22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p5"/>
          <p:cNvSpPr txBox="1"/>
          <p:nvPr/>
        </p:nvSpPr>
        <p:spPr>
          <a:xfrm>
            <a:off x="344598" y="9751750"/>
            <a:ext cx="6501707" cy="3428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57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Project: Product advertisement for COSY</a:t>
            </a: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"/>
          <p:cNvSpPr/>
          <p:nvPr/>
        </p:nvSpPr>
        <p:spPr>
          <a:xfrm>
            <a:off x="37258" y="250292"/>
            <a:ext cx="18287999" cy="10286999"/>
          </a:xfrm>
          <a:custGeom>
            <a:rect b="b" l="l" r="r" t="t"/>
            <a:pathLst>
              <a:path extrusionOk="0" h="10286999" w="18287999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37C8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6"/>
          <p:cNvSpPr/>
          <p:nvPr/>
        </p:nvSpPr>
        <p:spPr>
          <a:xfrm>
            <a:off x="9181258" y="5393792"/>
            <a:ext cx="7538082" cy="6735823"/>
          </a:xfrm>
          <a:custGeom>
            <a:rect b="b" l="l" r="r" t="t"/>
            <a:pathLst>
              <a:path extrusionOk="0" h="6735823" w="7538082">
                <a:moveTo>
                  <a:pt x="6257716" y="4719988"/>
                </a:moveTo>
                <a:lnTo>
                  <a:pt x="6346729" y="4653204"/>
                </a:lnTo>
                <a:lnTo>
                  <a:pt x="6434439" y="4584074"/>
                </a:lnTo>
                <a:lnTo>
                  <a:pt x="6520602" y="4512595"/>
                </a:lnTo>
                <a:lnTo>
                  <a:pt x="6604974" y="4438764"/>
                </a:lnTo>
                <a:lnTo>
                  <a:pt x="6687311" y="4362579"/>
                </a:lnTo>
                <a:lnTo>
                  <a:pt x="6767370" y="4284036"/>
                </a:lnTo>
                <a:lnTo>
                  <a:pt x="6844906" y="4203134"/>
                </a:lnTo>
                <a:lnTo>
                  <a:pt x="6919677" y="4119869"/>
                </a:lnTo>
                <a:lnTo>
                  <a:pt x="6991438" y="4034240"/>
                </a:lnTo>
                <a:lnTo>
                  <a:pt x="7059946" y="3946242"/>
                </a:lnTo>
                <a:lnTo>
                  <a:pt x="7124956" y="3855875"/>
                </a:lnTo>
                <a:lnTo>
                  <a:pt x="7186225" y="3763135"/>
                </a:lnTo>
                <a:lnTo>
                  <a:pt x="7243510" y="3668019"/>
                </a:lnTo>
                <a:lnTo>
                  <a:pt x="7296566" y="3570525"/>
                </a:lnTo>
                <a:lnTo>
                  <a:pt x="7345150" y="3470650"/>
                </a:lnTo>
                <a:lnTo>
                  <a:pt x="7389018" y="3368391"/>
                </a:lnTo>
                <a:lnTo>
                  <a:pt x="7427926" y="3263747"/>
                </a:lnTo>
                <a:lnTo>
                  <a:pt x="7461631" y="3156714"/>
                </a:lnTo>
                <a:lnTo>
                  <a:pt x="7489889" y="3047289"/>
                </a:lnTo>
                <a:lnTo>
                  <a:pt x="7512455" y="2935470"/>
                </a:lnTo>
                <a:lnTo>
                  <a:pt x="7527616" y="2828027"/>
                </a:lnTo>
                <a:lnTo>
                  <a:pt x="7536091" y="2721499"/>
                </a:lnTo>
                <a:lnTo>
                  <a:pt x="7538082" y="2615984"/>
                </a:lnTo>
                <a:lnTo>
                  <a:pt x="7533793" y="2511581"/>
                </a:lnTo>
                <a:lnTo>
                  <a:pt x="7523426" y="2408390"/>
                </a:lnTo>
                <a:lnTo>
                  <a:pt x="7507185" y="2306509"/>
                </a:lnTo>
                <a:lnTo>
                  <a:pt x="7485271" y="2206037"/>
                </a:lnTo>
                <a:lnTo>
                  <a:pt x="7457888" y="2107072"/>
                </a:lnTo>
                <a:lnTo>
                  <a:pt x="7425239" y="2009714"/>
                </a:lnTo>
                <a:lnTo>
                  <a:pt x="7387526" y="1914062"/>
                </a:lnTo>
                <a:lnTo>
                  <a:pt x="7344952" y="1820214"/>
                </a:lnTo>
                <a:lnTo>
                  <a:pt x="7297721" y="1728268"/>
                </a:lnTo>
                <a:lnTo>
                  <a:pt x="7246035" y="1638325"/>
                </a:lnTo>
                <a:lnTo>
                  <a:pt x="7190097" y="1550482"/>
                </a:lnTo>
                <a:lnTo>
                  <a:pt x="7130109" y="1464839"/>
                </a:lnTo>
                <a:lnTo>
                  <a:pt x="7066275" y="1381494"/>
                </a:lnTo>
                <a:lnTo>
                  <a:pt x="6998798" y="1300546"/>
                </a:lnTo>
                <a:lnTo>
                  <a:pt x="6927880" y="1222095"/>
                </a:lnTo>
                <a:lnTo>
                  <a:pt x="6853724" y="1146238"/>
                </a:lnTo>
                <a:lnTo>
                  <a:pt x="6776533" y="1073074"/>
                </a:lnTo>
                <a:lnTo>
                  <a:pt x="6685019" y="993148"/>
                </a:lnTo>
                <a:lnTo>
                  <a:pt x="6590853" y="916904"/>
                </a:lnTo>
                <a:lnTo>
                  <a:pt x="6494170" y="844281"/>
                </a:lnTo>
                <a:lnTo>
                  <a:pt x="6395103" y="775216"/>
                </a:lnTo>
                <a:lnTo>
                  <a:pt x="6293789" y="709647"/>
                </a:lnTo>
                <a:lnTo>
                  <a:pt x="6190361" y="647512"/>
                </a:lnTo>
                <a:lnTo>
                  <a:pt x="6084955" y="588750"/>
                </a:lnTo>
                <a:lnTo>
                  <a:pt x="5977703" y="533297"/>
                </a:lnTo>
                <a:lnTo>
                  <a:pt x="5868743" y="481092"/>
                </a:lnTo>
                <a:lnTo>
                  <a:pt x="5758207" y="432074"/>
                </a:lnTo>
                <a:lnTo>
                  <a:pt x="5646231" y="386178"/>
                </a:lnTo>
                <a:lnTo>
                  <a:pt x="5532949" y="343345"/>
                </a:lnTo>
                <a:lnTo>
                  <a:pt x="5418496" y="303511"/>
                </a:lnTo>
                <a:lnTo>
                  <a:pt x="5303007" y="266615"/>
                </a:lnTo>
                <a:lnTo>
                  <a:pt x="5186616" y="232594"/>
                </a:lnTo>
                <a:lnTo>
                  <a:pt x="5069458" y="201386"/>
                </a:lnTo>
                <a:lnTo>
                  <a:pt x="4951667" y="172930"/>
                </a:lnTo>
                <a:lnTo>
                  <a:pt x="4833378" y="147163"/>
                </a:lnTo>
                <a:lnTo>
                  <a:pt x="4714726" y="124022"/>
                </a:lnTo>
                <a:lnTo>
                  <a:pt x="4595846" y="103447"/>
                </a:lnTo>
                <a:lnTo>
                  <a:pt x="4536197" y="93878"/>
                </a:lnTo>
                <a:lnTo>
                  <a:pt x="4476467" y="84899"/>
                </a:lnTo>
                <a:lnTo>
                  <a:pt x="4416661" y="76493"/>
                </a:lnTo>
                <a:lnTo>
                  <a:pt x="4356782" y="68643"/>
                </a:lnTo>
                <a:lnTo>
                  <a:pt x="4296834" y="61331"/>
                </a:lnTo>
                <a:lnTo>
                  <a:pt x="4236822" y="54541"/>
                </a:lnTo>
                <a:lnTo>
                  <a:pt x="4176750" y="48254"/>
                </a:lnTo>
                <a:lnTo>
                  <a:pt x="4116621" y="42454"/>
                </a:lnTo>
                <a:lnTo>
                  <a:pt x="4056440" y="37124"/>
                </a:lnTo>
                <a:lnTo>
                  <a:pt x="3996210" y="32245"/>
                </a:lnTo>
                <a:lnTo>
                  <a:pt x="3935937" y="27802"/>
                </a:lnTo>
                <a:lnTo>
                  <a:pt x="3875623" y="23775"/>
                </a:lnTo>
                <a:lnTo>
                  <a:pt x="3815274" y="20149"/>
                </a:lnTo>
                <a:lnTo>
                  <a:pt x="3754892" y="16906"/>
                </a:lnTo>
                <a:lnTo>
                  <a:pt x="3694483" y="14029"/>
                </a:lnTo>
                <a:lnTo>
                  <a:pt x="3634050" y="11500"/>
                </a:lnTo>
                <a:lnTo>
                  <a:pt x="3573597" y="9301"/>
                </a:lnTo>
                <a:lnTo>
                  <a:pt x="3513129" y="7417"/>
                </a:lnTo>
                <a:lnTo>
                  <a:pt x="3452649" y="5829"/>
                </a:lnTo>
                <a:lnTo>
                  <a:pt x="3392161" y="4521"/>
                </a:lnTo>
                <a:lnTo>
                  <a:pt x="3332337" y="3536"/>
                </a:lnTo>
                <a:lnTo>
                  <a:pt x="3272464" y="2621"/>
                </a:lnTo>
                <a:lnTo>
                  <a:pt x="3212551" y="1803"/>
                </a:lnTo>
                <a:lnTo>
                  <a:pt x="3152603" y="1107"/>
                </a:lnTo>
                <a:lnTo>
                  <a:pt x="3092629" y="557"/>
                </a:lnTo>
                <a:lnTo>
                  <a:pt x="3032633" y="180"/>
                </a:lnTo>
                <a:lnTo>
                  <a:pt x="2972624" y="0"/>
                </a:lnTo>
                <a:lnTo>
                  <a:pt x="2912608" y="42"/>
                </a:lnTo>
                <a:lnTo>
                  <a:pt x="2852592" y="333"/>
                </a:lnTo>
                <a:lnTo>
                  <a:pt x="2792583" y="897"/>
                </a:lnTo>
                <a:lnTo>
                  <a:pt x="2732587" y="1760"/>
                </a:lnTo>
                <a:lnTo>
                  <a:pt x="2672611" y="2947"/>
                </a:lnTo>
                <a:lnTo>
                  <a:pt x="2612663" y="4483"/>
                </a:lnTo>
                <a:lnTo>
                  <a:pt x="2552748" y="6394"/>
                </a:lnTo>
                <a:lnTo>
                  <a:pt x="2492874" y="8705"/>
                </a:lnTo>
                <a:lnTo>
                  <a:pt x="2433047" y="11441"/>
                </a:lnTo>
                <a:lnTo>
                  <a:pt x="2373275" y="14628"/>
                </a:lnTo>
                <a:lnTo>
                  <a:pt x="2313564" y="18291"/>
                </a:lnTo>
                <a:lnTo>
                  <a:pt x="2253920" y="22455"/>
                </a:lnTo>
                <a:lnTo>
                  <a:pt x="2194351" y="27146"/>
                </a:lnTo>
                <a:lnTo>
                  <a:pt x="2140493" y="31997"/>
                </a:lnTo>
                <a:lnTo>
                  <a:pt x="2086810" y="37674"/>
                </a:lnTo>
                <a:lnTo>
                  <a:pt x="2033326" y="44221"/>
                </a:lnTo>
                <a:lnTo>
                  <a:pt x="1980065" y="51682"/>
                </a:lnTo>
                <a:lnTo>
                  <a:pt x="1927050" y="60104"/>
                </a:lnTo>
                <a:lnTo>
                  <a:pt x="1874305" y="69531"/>
                </a:lnTo>
                <a:lnTo>
                  <a:pt x="1821854" y="80007"/>
                </a:lnTo>
                <a:lnTo>
                  <a:pt x="1769720" y="91579"/>
                </a:lnTo>
                <a:lnTo>
                  <a:pt x="1717928" y="104290"/>
                </a:lnTo>
                <a:lnTo>
                  <a:pt x="1666500" y="118186"/>
                </a:lnTo>
                <a:lnTo>
                  <a:pt x="1615461" y="133313"/>
                </a:lnTo>
                <a:lnTo>
                  <a:pt x="1564834" y="149714"/>
                </a:lnTo>
                <a:lnTo>
                  <a:pt x="1514643" y="167435"/>
                </a:lnTo>
                <a:lnTo>
                  <a:pt x="1464911" y="186520"/>
                </a:lnTo>
                <a:lnTo>
                  <a:pt x="1415663" y="207016"/>
                </a:lnTo>
                <a:lnTo>
                  <a:pt x="1366921" y="228966"/>
                </a:lnTo>
                <a:lnTo>
                  <a:pt x="1318710" y="252417"/>
                </a:lnTo>
                <a:lnTo>
                  <a:pt x="1271054" y="277411"/>
                </a:lnTo>
                <a:lnTo>
                  <a:pt x="1223975" y="303996"/>
                </a:lnTo>
                <a:lnTo>
                  <a:pt x="1177498" y="332215"/>
                </a:lnTo>
                <a:lnTo>
                  <a:pt x="1133943" y="360301"/>
                </a:lnTo>
                <a:lnTo>
                  <a:pt x="1091116" y="389461"/>
                </a:lnTo>
                <a:lnTo>
                  <a:pt x="1049025" y="419667"/>
                </a:lnTo>
                <a:lnTo>
                  <a:pt x="1007680" y="450891"/>
                </a:lnTo>
                <a:lnTo>
                  <a:pt x="967092" y="483105"/>
                </a:lnTo>
                <a:lnTo>
                  <a:pt x="927269" y="516280"/>
                </a:lnTo>
                <a:lnTo>
                  <a:pt x="888221" y="550387"/>
                </a:lnTo>
                <a:lnTo>
                  <a:pt x="849958" y="585398"/>
                </a:lnTo>
                <a:lnTo>
                  <a:pt x="812489" y="621286"/>
                </a:lnTo>
                <a:lnTo>
                  <a:pt x="775825" y="658021"/>
                </a:lnTo>
                <a:lnTo>
                  <a:pt x="739973" y="695575"/>
                </a:lnTo>
                <a:lnTo>
                  <a:pt x="704946" y="733919"/>
                </a:lnTo>
                <a:lnTo>
                  <a:pt x="670751" y="773026"/>
                </a:lnTo>
                <a:lnTo>
                  <a:pt x="637398" y="812867"/>
                </a:lnTo>
                <a:lnTo>
                  <a:pt x="604897" y="853414"/>
                </a:lnTo>
                <a:lnTo>
                  <a:pt x="573258" y="894638"/>
                </a:lnTo>
                <a:lnTo>
                  <a:pt x="542491" y="936510"/>
                </a:lnTo>
                <a:lnTo>
                  <a:pt x="512604" y="979003"/>
                </a:lnTo>
                <a:lnTo>
                  <a:pt x="483608" y="1022088"/>
                </a:lnTo>
                <a:lnTo>
                  <a:pt x="455512" y="1065737"/>
                </a:lnTo>
                <a:lnTo>
                  <a:pt x="428524" y="1109690"/>
                </a:lnTo>
                <a:lnTo>
                  <a:pt x="402582" y="1154069"/>
                </a:lnTo>
                <a:lnTo>
                  <a:pt x="377647" y="1198835"/>
                </a:lnTo>
                <a:lnTo>
                  <a:pt x="353676" y="1243955"/>
                </a:lnTo>
                <a:lnTo>
                  <a:pt x="330628" y="1289390"/>
                </a:lnTo>
                <a:lnTo>
                  <a:pt x="308462" y="1335107"/>
                </a:lnTo>
                <a:lnTo>
                  <a:pt x="287137" y="1381068"/>
                </a:lnTo>
                <a:lnTo>
                  <a:pt x="266613" y="1427238"/>
                </a:lnTo>
                <a:lnTo>
                  <a:pt x="246847" y="1473580"/>
                </a:lnTo>
                <a:lnTo>
                  <a:pt x="227799" y="1520060"/>
                </a:lnTo>
                <a:lnTo>
                  <a:pt x="189134" y="1627129"/>
                </a:lnTo>
                <a:lnTo>
                  <a:pt x="154524" y="1735106"/>
                </a:lnTo>
                <a:lnTo>
                  <a:pt x="123825" y="1843919"/>
                </a:lnTo>
                <a:lnTo>
                  <a:pt x="96895" y="1953496"/>
                </a:lnTo>
                <a:lnTo>
                  <a:pt x="73590" y="2063765"/>
                </a:lnTo>
                <a:lnTo>
                  <a:pt x="53769" y="2174652"/>
                </a:lnTo>
                <a:lnTo>
                  <a:pt x="37289" y="2286087"/>
                </a:lnTo>
                <a:lnTo>
                  <a:pt x="24006" y="2397996"/>
                </a:lnTo>
                <a:lnTo>
                  <a:pt x="13779" y="2510308"/>
                </a:lnTo>
                <a:lnTo>
                  <a:pt x="6464" y="2622949"/>
                </a:lnTo>
                <a:lnTo>
                  <a:pt x="1918" y="2735849"/>
                </a:lnTo>
                <a:lnTo>
                  <a:pt x="0" y="2848934"/>
                </a:lnTo>
                <a:lnTo>
                  <a:pt x="565" y="2962132"/>
                </a:lnTo>
                <a:lnTo>
                  <a:pt x="3472" y="3075371"/>
                </a:lnTo>
                <a:lnTo>
                  <a:pt x="8578" y="3188580"/>
                </a:lnTo>
                <a:lnTo>
                  <a:pt x="15740" y="3301684"/>
                </a:lnTo>
                <a:lnTo>
                  <a:pt x="24815" y="3414613"/>
                </a:lnTo>
                <a:lnTo>
                  <a:pt x="35661" y="3527293"/>
                </a:lnTo>
                <a:lnTo>
                  <a:pt x="48135" y="3639654"/>
                </a:lnTo>
                <a:lnTo>
                  <a:pt x="62093" y="3751621"/>
                </a:lnTo>
                <a:lnTo>
                  <a:pt x="75827" y="3850164"/>
                </a:lnTo>
                <a:lnTo>
                  <a:pt x="91039" y="3948569"/>
                </a:lnTo>
                <a:lnTo>
                  <a:pt x="107792" y="4046774"/>
                </a:lnTo>
                <a:lnTo>
                  <a:pt x="126146" y="4144716"/>
                </a:lnTo>
                <a:lnTo>
                  <a:pt x="146163" y="4242333"/>
                </a:lnTo>
                <a:lnTo>
                  <a:pt x="167904" y="4339562"/>
                </a:lnTo>
                <a:lnTo>
                  <a:pt x="191430" y="4436340"/>
                </a:lnTo>
                <a:lnTo>
                  <a:pt x="216801" y="4532605"/>
                </a:lnTo>
                <a:lnTo>
                  <a:pt x="244079" y="4628295"/>
                </a:lnTo>
                <a:lnTo>
                  <a:pt x="273326" y="4723346"/>
                </a:lnTo>
                <a:lnTo>
                  <a:pt x="285936" y="4761387"/>
                </a:lnTo>
                <a:lnTo>
                  <a:pt x="6200032" y="4761387"/>
                </a:lnTo>
                <a:lnTo>
                  <a:pt x="6257716" y="4719988"/>
                </a:lnTo>
                <a:close/>
              </a:path>
            </a:pathLst>
          </a:custGeom>
          <a:solidFill>
            <a:srgbClr val="04335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/>
          <p:nvPr/>
        </p:nvSpPr>
        <p:spPr>
          <a:xfrm>
            <a:off x="9124959" y="-1692495"/>
            <a:ext cx="9854765" cy="9224768"/>
          </a:xfrm>
          <a:custGeom>
            <a:rect b="b" l="l" r="r" t="t"/>
            <a:pathLst>
              <a:path extrusionOk="0" h="9224768" w="9854765">
                <a:moveTo>
                  <a:pt x="7169096" y="9222825"/>
                </a:moveTo>
                <a:lnTo>
                  <a:pt x="7314789" y="9215085"/>
                </a:lnTo>
                <a:lnTo>
                  <a:pt x="7459878" y="9201287"/>
                </a:lnTo>
                <a:lnTo>
                  <a:pt x="7604176" y="9181172"/>
                </a:lnTo>
                <a:lnTo>
                  <a:pt x="7747495" y="9154480"/>
                </a:lnTo>
                <a:lnTo>
                  <a:pt x="7889648" y="9120954"/>
                </a:lnTo>
                <a:lnTo>
                  <a:pt x="8030448" y="9080333"/>
                </a:lnTo>
                <a:lnTo>
                  <a:pt x="8169707" y="9032358"/>
                </a:lnTo>
                <a:lnTo>
                  <a:pt x="8307237" y="8976770"/>
                </a:lnTo>
                <a:lnTo>
                  <a:pt x="8442851" y="8913310"/>
                </a:lnTo>
                <a:lnTo>
                  <a:pt x="8568068" y="8845452"/>
                </a:lnTo>
                <a:lnTo>
                  <a:pt x="8687100" y="8771255"/>
                </a:lnTo>
                <a:lnTo>
                  <a:pt x="8800001" y="8691009"/>
                </a:lnTo>
                <a:lnTo>
                  <a:pt x="8906826" y="8605005"/>
                </a:lnTo>
                <a:lnTo>
                  <a:pt x="9007629" y="8513535"/>
                </a:lnTo>
                <a:lnTo>
                  <a:pt x="9102463" y="8416889"/>
                </a:lnTo>
                <a:lnTo>
                  <a:pt x="9191383" y="8315360"/>
                </a:lnTo>
                <a:lnTo>
                  <a:pt x="9274443" y="8209237"/>
                </a:lnTo>
                <a:lnTo>
                  <a:pt x="9351696" y="8098812"/>
                </a:lnTo>
                <a:lnTo>
                  <a:pt x="9423198" y="7984376"/>
                </a:lnTo>
                <a:lnTo>
                  <a:pt x="9489001" y="7866221"/>
                </a:lnTo>
                <a:lnTo>
                  <a:pt x="9549160" y="7744637"/>
                </a:lnTo>
                <a:lnTo>
                  <a:pt x="9603729" y="7619916"/>
                </a:lnTo>
                <a:lnTo>
                  <a:pt x="9652763" y="7492348"/>
                </a:lnTo>
                <a:lnTo>
                  <a:pt x="9696314" y="7362225"/>
                </a:lnTo>
                <a:lnTo>
                  <a:pt x="9734438" y="7229837"/>
                </a:lnTo>
                <a:lnTo>
                  <a:pt x="9767187" y="7095477"/>
                </a:lnTo>
                <a:lnTo>
                  <a:pt x="9794617" y="6959435"/>
                </a:lnTo>
                <a:lnTo>
                  <a:pt x="9816782" y="6822002"/>
                </a:lnTo>
                <a:lnTo>
                  <a:pt x="9833734" y="6683470"/>
                </a:lnTo>
                <a:lnTo>
                  <a:pt x="9846644" y="6524550"/>
                </a:lnTo>
                <a:lnTo>
                  <a:pt x="9853597" y="6365705"/>
                </a:lnTo>
                <a:lnTo>
                  <a:pt x="9854765" y="6207031"/>
                </a:lnTo>
                <a:lnTo>
                  <a:pt x="9850317" y="6048619"/>
                </a:lnTo>
                <a:lnTo>
                  <a:pt x="9840426" y="5890565"/>
                </a:lnTo>
                <a:lnTo>
                  <a:pt x="9825260" y="5732960"/>
                </a:lnTo>
                <a:lnTo>
                  <a:pt x="9804991" y="5575900"/>
                </a:lnTo>
                <a:lnTo>
                  <a:pt x="9779790" y="5419478"/>
                </a:lnTo>
                <a:lnTo>
                  <a:pt x="9749827" y="5263786"/>
                </a:lnTo>
                <a:lnTo>
                  <a:pt x="9715272" y="5108920"/>
                </a:lnTo>
                <a:lnTo>
                  <a:pt x="9676297" y="4954971"/>
                </a:lnTo>
                <a:lnTo>
                  <a:pt x="9633071" y="4802035"/>
                </a:lnTo>
                <a:lnTo>
                  <a:pt x="9585766" y="4650204"/>
                </a:lnTo>
                <a:lnTo>
                  <a:pt x="9534552" y="4499572"/>
                </a:lnTo>
                <a:lnTo>
                  <a:pt x="9479600" y="4350233"/>
                </a:lnTo>
                <a:lnTo>
                  <a:pt x="9421080" y="4202280"/>
                </a:lnTo>
                <a:lnTo>
                  <a:pt x="9359163" y="4055807"/>
                </a:lnTo>
                <a:lnTo>
                  <a:pt x="9294020" y="3910908"/>
                </a:lnTo>
                <a:lnTo>
                  <a:pt x="9225821" y="3767675"/>
                </a:lnTo>
                <a:lnTo>
                  <a:pt x="9154737" y="3626204"/>
                </a:lnTo>
                <a:lnTo>
                  <a:pt x="9118274" y="3555808"/>
                </a:lnTo>
                <a:lnTo>
                  <a:pt x="9081125" y="3485788"/>
                </a:lnTo>
                <a:lnTo>
                  <a:pt x="9043311" y="3416135"/>
                </a:lnTo>
                <a:lnTo>
                  <a:pt x="9004854" y="3346838"/>
                </a:lnTo>
                <a:lnTo>
                  <a:pt x="8965775" y="3277890"/>
                </a:lnTo>
                <a:lnTo>
                  <a:pt x="8926096" y="3209280"/>
                </a:lnTo>
                <a:lnTo>
                  <a:pt x="8885839" y="3140999"/>
                </a:lnTo>
                <a:lnTo>
                  <a:pt x="8845023" y="3073039"/>
                </a:lnTo>
                <a:lnTo>
                  <a:pt x="8803672" y="3005390"/>
                </a:lnTo>
                <a:lnTo>
                  <a:pt x="8761805" y="2938043"/>
                </a:lnTo>
                <a:lnTo>
                  <a:pt x="8719446" y="2870989"/>
                </a:lnTo>
                <a:lnTo>
                  <a:pt x="8676615" y="2804218"/>
                </a:lnTo>
                <a:lnTo>
                  <a:pt x="8633333" y="2737722"/>
                </a:lnTo>
                <a:lnTo>
                  <a:pt x="8589622" y="2671491"/>
                </a:lnTo>
                <a:lnTo>
                  <a:pt x="8545504" y="2605516"/>
                </a:lnTo>
                <a:lnTo>
                  <a:pt x="8501000" y="2539787"/>
                </a:lnTo>
                <a:lnTo>
                  <a:pt x="8456130" y="2474297"/>
                </a:lnTo>
                <a:lnTo>
                  <a:pt x="8410918" y="2409034"/>
                </a:lnTo>
                <a:lnTo>
                  <a:pt x="8365384" y="2343991"/>
                </a:lnTo>
                <a:lnTo>
                  <a:pt x="8319549" y="2279158"/>
                </a:lnTo>
                <a:lnTo>
                  <a:pt x="8273890" y="2215277"/>
                </a:lnTo>
                <a:lnTo>
                  <a:pt x="8228119" y="2151400"/>
                </a:lnTo>
                <a:lnTo>
                  <a:pt x="8182214" y="2087555"/>
                </a:lnTo>
                <a:lnTo>
                  <a:pt x="8136155" y="2023769"/>
                </a:lnTo>
                <a:lnTo>
                  <a:pt x="8089920" y="1960069"/>
                </a:lnTo>
                <a:lnTo>
                  <a:pt x="8043487" y="1896482"/>
                </a:lnTo>
                <a:lnTo>
                  <a:pt x="7996834" y="1833034"/>
                </a:lnTo>
                <a:lnTo>
                  <a:pt x="7949941" y="1769753"/>
                </a:lnTo>
                <a:lnTo>
                  <a:pt x="7949684" y="1769408"/>
                </a:lnTo>
                <a:lnTo>
                  <a:pt x="1685311" y="1769408"/>
                </a:lnTo>
                <a:lnTo>
                  <a:pt x="1580685" y="1874657"/>
                </a:lnTo>
                <a:lnTo>
                  <a:pt x="1490129" y="1968973"/>
                </a:lnTo>
                <a:lnTo>
                  <a:pt x="1401101" y="2064774"/>
                </a:lnTo>
                <a:lnTo>
                  <a:pt x="1313713" y="2162074"/>
                </a:lnTo>
                <a:lnTo>
                  <a:pt x="1228081" y="2260890"/>
                </a:lnTo>
                <a:lnTo>
                  <a:pt x="1144317" y="2361237"/>
                </a:lnTo>
                <a:lnTo>
                  <a:pt x="1062536" y="2463132"/>
                </a:lnTo>
                <a:lnTo>
                  <a:pt x="982850" y="2566588"/>
                </a:lnTo>
                <a:lnTo>
                  <a:pt x="905375" y="2671623"/>
                </a:lnTo>
                <a:lnTo>
                  <a:pt x="830223" y="2778251"/>
                </a:lnTo>
                <a:lnTo>
                  <a:pt x="757508" y="2886488"/>
                </a:lnTo>
                <a:lnTo>
                  <a:pt x="687345" y="2996350"/>
                </a:lnTo>
                <a:lnTo>
                  <a:pt x="619846" y="3107852"/>
                </a:lnTo>
                <a:lnTo>
                  <a:pt x="555126" y="3221011"/>
                </a:lnTo>
                <a:lnTo>
                  <a:pt x="493299" y="3335840"/>
                </a:lnTo>
                <a:lnTo>
                  <a:pt x="434478" y="3452357"/>
                </a:lnTo>
                <a:lnTo>
                  <a:pt x="378776" y="3570576"/>
                </a:lnTo>
                <a:lnTo>
                  <a:pt x="326308" y="3690513"/>
                </a:lnTo>
                <a:lnTo>
                  <a:pt x="277188" y="3812184"/>
                </a:lnTo>
                <a:lnTo>
                  <a:pt x="254222" y="3871835"/>
                </a:lnTo>
                <a:lnTo>
                  <a:pt x="231648" y="3932152"/>
                </a:lnTo>
                <a:lnTo>
                  <a:pt x="209561" y="3993087"/>
                </a:lnTo>
                <a:lnTo>
                  <a:pt x="188056" y="4054593"/>
                </a:lnTo>
                <a:lnTo>
                  <a:pt x="167228" y="4116621"/>
                </a:lnTo>
                <a:lnTo>
                  <a:pt x="147173" y="4179125"/>
                </a:lnTo>
                <a:lnTo>
                  <a:pt x="127984" y="4242055"/>
                </a:lnTo>
                <a:lnTo>
                  <a:pt x="109759" y="4305364"/>
                </a:lnTo>
                <a:lnTo>
                  <a:pt x="92591" y="4369003"/>
                </a:lnTo>
                <a:lnTo>
                  <a:pt x="76575" y="4432926"/>
                </a:lnTo>
                <a:lnTo>
                  <a:pt x="61807" y="4497085"/>
                </a:lnTo>
                <a:lnTo>
                  <a:pt x="48383" y="4561430"/>
                </a:lnTo>
                <a:lnTo>
                  <a:pt x="36396" y="4625915"/>
                </a:lnTo>
                <a:lnTo>
                  <a:pt x="25942" y="4690491"/>
                </a:lnTo>
                <a:lnTo>
                  <a:pt x="17117" y="4755111"/>
                </a:lnTo>
                <a:lnTo>
                  <a:pt x="10015" y="4819727"/>
                </a:lnTo>
                <a:lnTo>
                  <a:pt x="4731" y="4884290"/>
                </a:lnTo>
                <a:lnTo>
                  <a:pt x="1361" y="4948753"/>
                </a:lnTo>
                <a:lnTo>
                  <a:pt x="0" y="5013069"/>
                </a:lnTo>
                <a:lnTo>
                  <a:pt x="742" y="5077188"/>
                </a:lnTo>
                <a:lnTo>
                  <a:pt x="3350" y="5140856"/>
                </a:lnTo>
                <a:lnTo>
                  <a:pt x="7561" y="5204416"/>
                </a:lnTo>
                <a:lnTo>
                  <a:pt x="13355" y="5267837"/>
                </a:lnTo>
                <a:lnTo>
                  <a:pt x="20714" y="5331088"/>
                </a:lnTo>
                <a:lnTo>
                  <a:pt x="29618" y="5394139"/>
                </a:lnTo>
                <a:lnTo>
                  <a:pt x="40048" y="5456957"/>
                </a:lnTo>
                <a:lnTo>
                  <a:pt x="51987" y="5519513"/>
                </a:lnTo>
                <a:lnTo>
                  <a:pt x="65414" y="5581776"/>
                </a:lnTo>
                <a:lnTo>
                  <a:pt x="80312" y="5643714"/>
                </a:lnTo>
                <a:lnTo>
                  <a:pt x="96661" y="5705296"/>
                </a:lnTo>
                <a:lnTo>
                  <a:pt x="114442" y="5766492"/>
                </a:lnTo>
                <a:lnTo>
                  <a:pt x="133636" y="5827271"/>
                </a:lnTo>
                <a:lnTo>
                  <a:pt x="154225" y="5887601"/>
                </a:lnTo>
                <a:lnTo>
                  <a:pt x="176190" y="5947452"/>
                </a:lnTo>
                <a:lnTo>
                  <a:pt x="199511" y="6006793"/>
                </a:lnTo>
                <a:lnTo>
                  <a:pt x="224171" y="6065593"/>
                </a:lnTo>
                <a:lnTo>
                  <a:pt x="250149" y="6123821"/>
                </a:lnTo>
                <a:lnTo>
                  <a:pt x="277428" y="6181446"/>
                </a:lnTo>
                <a:lnTo>
                  <a:pt x="305988" y="6238436"/>
                </a:lnTo>
                <a:lnTo>
                  <a:pt x="335810" y="6294763"/>
                </a:lnTo>
                <a:lnTo>
                  <a:pt x="367025" y="6351295"/>
                </a:lnTo>
                <a:lnTo>
                  <a:pt x="399610" y="6407140"/>
                </a:lnTo>
                <a:lnTo>
                  <a:pt x="433539" y="6462256"/>
                </a:lnTo>
                <a:lnTo>
                  <a:pt x="468787" y="6516605"/>
                </a:lnTo>
                <a:lnTo>
                  <a:pt x="505329" y="6570148"/>
                </a:lnTo>
                <a:lnTo>
                  <a:pt x="543138" y="6622845"/>
                </a:lnTo>
                <a:lnTo>
                  <a:pt x="582190" y="6674657"/>
                </a:lnTo>
                <a:lnTo>
                  <a:pt x="622459" y="6725545"/>
                </a:lnTo>
                <a:lnTo>
                  <a:pt x="663920" y="6775469"/>
                </a:lnTo>
                <a:lnTo>
                  <a:pt x="706546" y="6824391"/>
                </a:lnTo>
                <a:lnTo>
                  <a:pt x="750313" y="6872271"/>
                </a:lnTo>
                <a:lnTo>
                  <a:pt x="795195" y="6919069"/>
                </a:lnTo>
                <a:lnTo>
                  <a:pt x="841167" y="6964748"/>
                </a:lnTo>
                <a:lnTo>
                  <a:pt x="888202" y="7009266"/>
                </a:lnTo>
                <a:lnTo>
                  <a:pt x="936277" y="7052586"/>
                </a:lnTo>
                <a:lnTo>
                  <a:pt x="985364" y="7094667"/>
                </a:lnTo>
                <a:lnTo>
                  <a:pt x="1035439" y="7135471"/>
                </a:lnTo>
                <a:lnTo>
                  <a:pt x="1086475" y="7174958"/>
                </a:lnTo>
                <a:lnTo>
                  <a:pt x="1138449" y="7213090"/>
                </a:lnTo>
                <a:lnTo>
                  <a:pt x="1191333" y="7249826"/>
                </a:lnTo>
                <a:lnTo>
                  <a:pt x="1252077" y="7289844"/>
                </a:lnTo>
                <a:lnTo>
                  <a:pt x="1313744" y="7327853"/>
                </a:lnTo>
                <a:lnTo>
                  <a:pt x="1376281" y="7363964"/>
                </a:lnTo>
                <a:lnTo>
                  <a:pt x="1439636" y="7398291"/>
                </a:lnTo>
                <a:lnTo>
                  <a:pt x="1503756" y="7430944"/>
                </a:lnTo>
                <a:lnTo>
                  <a:pt x="1568588" y="7462038"/>
                </a:lnTo>
                <a:lnTo>
                  <a:pt x="1634080" y="7491683"/>
                </a:lnTo>
                <a:lnTo>
                  <a:pt x="1700179" y="7519993"/>
                </a:lnTo>
                <a:lnTo>
                  <a:pt x="1766831" y="7547079"/>
                </a:lnTo>
                <a:lnTo>
                  <a:pt x="1833986" y="7573055"/>
                </a:lnTo>
                <a:lnTo>
                  <a:pt x="1901589" y="7598032"/>
                </a:lnTo>
                <a:lnTo>
                  <a:pt x="1969588" y="7622122"/>
                </a:lnTo>
                <a:lnTo>
                  <a:pt x="2037930" y="7645439"/>
                </a:lnTo>
                <a:lnTo>
                  <a:pt x="2106563" y="7668094"/>
                </a:lnTo>
                <a:lnTo>
                  <a:pt x="2175434" y="7690200"/>
                </a:lnTo>
                <a:lnTo>
                  <a:pt x="2244490" y="7711869"/>
                </a:lnTo>
                <a:lnTo>
                  <a:pt x="2313679" y="7733214"/>
                </a:lnTo>
                <a:lnTo>
                  <a:pt x="2382948" y="7754346"/>
                </a:lnTo>
                <a:lnTo>
                  <a:pt x="2452243" y="7775379"/>
                </a:lnTo>
                <a:lnTo>
                  <a:pt x="2521513" y="7796424"/>
                </a:lnTo>
                <a:lnTo>
                  <a:pt x="2678167" y="7845743"/>
                </a:lnTo>
                <a:lnTo>
                  <a:pt x="2833637" y="7898095"/>
                </a:lnTo>
                <a:lnTo>
                  <a:pt x="2988056" y="7953149"/>
                </a:lnTo>
                <a:lnTo>
                  <a:pt x="3141556" y="8010574"/>
                </a:lnTo>
                <a:lnTo>
                  <a:pt x="3294268" y="8070040"/>
                </a:lnTo>
                <a:lnTo>
                  <a:pt x="3446325" y="8131218"/>
                </a:lnTo>
                <a:lnTo>
                  <a:pt x="3597859" y="8193775"/>
                </a:lnTo>
                <a:lnTo>
                  <a:pt x="3749002" y="8257383"/>
                </a:lnTo>
                <a:lnTo>
                  <a:pt x="3899886" y="8321710"/>
                </a:lnTo>
                <a:lnTo>
                  <a:pt x="4050642" y="8386426"/>
                </a:lnTo>
                <a:lnTo>
                  <a:pt x="4201403" y="8451201"/>
                </a:lnTo>
                <a:lnTo>
                  <a:pt x="4352302" y="8515704"/>
                </a:lnTo>
                <a:lnTo>
                  <a:pt x="4503469" y="8579606"/>
                </a:lnTo>
                <a:lnTo>
                  <a:pt x="4655038" y="8642574"/>
                </a:lnTo>
                <a:lnTo>
                  <a:pt x="4807139" y="8704280"/>
                </a:lnTo>
                <a:lnTo>
                  <a:pt x="4959906" y="8764392"/>
                </a:lnTo>
                <a:lnTo>
                  <a:pt x="5113469" y="8822581"/>
                </a:lnTo>
                <a:lnTo>
                  <a:pt x="5267962" y="8878516"/>
                </a:lnTo>
                <a:lnTo>
                  <a:pt x="5423516" y="8931866"/>
                </a:lnTo>
                <a:lnTo>
                  <a:pt x="5580264" y="8982301"/>
                </a:lnTo>
                <a:lnTo>
                  <a:pt x="5720222" y="9024086"/>
                </a:lnTo>
                <a:lnTo>
                  <a:pt x="5861638" y="9062666"/>
                </a:lnTo>
                <a:lnTo>
                  <a:pt x="6004326" y="9097779"/>
                </a:lnTo>
                <a:lnTo>
                  <a:pt x="6148097" y="9129169"/>
                </a:lnTo>
                <a:lnTo>
                  <a:pt x="6292765" y="9156574"/>
                </a:lnTo>
                <a:lnTo>
                  <a:pt x="6438142" y="9179736"/>
                </a:lnTo>
                <a:lnTo>
                  <a:pt x="6584040" y="9198395"/>
                </a:lnTo>
                <a:lnTo>
                  <a:pt x="6730272" y="9212293"/>
                </a:lnTo>
                <a:lnTo>
                  <a:pt x="6876650" y="9221170"/>
                </a:lnTo>
                <a:lnTo>
                  <a:pt x="7022988" y="9224768"/>
                </a:lnTo>
                <a:lnTo>
                  <a:pt x="7169096" y="9222825"/>
                </a:lnTo>
                <a:close/>
              </a:path>
            </a:pathLst>
          </a:custGeom>
          <a:solidFill>
            <a:srgbClr val="04335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6"/>
          <p:cNvSpPr/>
          <p:nvPr/>
        </p:nvSpPr>
        <p:spPr>
          <a:xfrm>
            <a:off x="156" y="-2169528"/>
            <a:ext cx="9147652" cy="8003917"/>
          </a:xfrm>
          <a:custGeom>
            <a:rect b="b" l="l" r="r" t="t"/>
            <a:pathLst>
              <a:path extrusionOk="0" h="8003917" w="9147652">
                <a:moveTo>
                  <a:pt x="2672867" y="8003111"/>
                </a:moveTo>
                <a:lnTo>
                  <a:pt x="2731622" y="8000787"/>
                </a:lnTo>
                <a:lnTo>
                  <a:pt x="2797911" y="7996531"/>
                </a:lnTo>
                <a:lnTo>
                  <a:pt x="2863765" y="7990303"/>
                </a:lnTo>
                <a:lnTo>
                  <a:pt x="2929207" y="7982212"/>
                </a:lnTo>
                <a:lnTo>
                  <a:pt x="2994262" y="7972370"/>
                </a:lnTo>
                <a:lnTo>
                  <a:pt x="3058953" y="7960888"/>
                </a:lnTo>
                <a:lnTo>
                  <a:pt x="3123303" y="7947876"/>
                </a:lnTo>
                <a:lnTo>
                  <a:pt x="3187335" y="7933447"/>
                </a:lnTo>
                <a:lnTo>
                  <a:pt x="3251074" y="7917709"/>
                </a:lnTo>
                <a:lnTo>
                  <a:pt x="3314543" y="7900775"/>
                </a:lnTo>
                <a:lnTo>
                  <a:pt x="3377765" y="7882756"/>
                </a:lnTo>
                <a:lnTo>
                  <a:pt x="3440764" y="7863761"/>
                </a:lnTo>
                <a:lnTo>
                  <a:pt x="3503564" y="7843903"/>
                </a:lnTo>
                <a:lnTo>
                  <a:pt x="3566187" y="7823291"/>
                </a:lnTo>
                <a:lnTo>
                  <a:pt x="3628657" y="7802038"/>
                </a:lnTo>
                <a:lnTo>
                  <a:pt x="3690998" y="7780253"/>
                </a:lnTo>
                <a:lnTo>
                  <a:pt x="3753233" y="7758048"/>
                </a:lnTo>
                <a:lnTo>
                  <a:pt x="3815386" y="7735533"/>
                </a:lnTo>
                <a:lnTo>
                  <a:pt x="3877480" y="7712819"/>
                </a:lnTo>
                <a:lnTo>
                  <a:pt x="3939539" y="7690018"/>
                </a:lnTo>
                <a:lnTo>
                  <a:pt x="4001587" y="7667240"/>
                </a:lnTo>
                <a:lnTo>
                  <a:pt x="4142857" y="7616987"/>
                </a:lnTo>
                <a:lnTo>
                  <a:pt x="4284936" y="7569595"/>
                </a:lnTo>
                <a:lnTo>
                  <a:pt x="4427737" y="7524751"/>
                </a:lnTo>
                <a:lnTo>
                  <a:pt x="4571175" y="7482141"/>
                </a:lnTo>
                <a:lnTo>
                  <a:pt x="4715165" y="7441453"/>
                </a:lnTo>
                <a:lnTo>
                  <a:pt x="4859619" y="7402372"/>
                </a:lnTo>
                <a:lnTo>
                  <a:pt x="5004452" y="7364585"/>
                </a:lnTo>
                <a:lnTo>
                  <a:pt x="5149579" y="7327779"/>
                </a:lnTo>
                <a:lnTo>
                  <a:pt x="5294914" y="7291640"/>
                </a:lnTo>
                <a:lnTo>
                  <a:pt x="5440370" y="7255855"/>
                </a:lnTo>
                <a:lnTo>
                  <a:pt x="5585862" y="7220109"/>
                </a:lnTo>
                <a:lnTo>
                  <a:pt x="5731305" y="7184090"/>
                </a:lnTo>
                <a:lnTo>
                  <a:pt x="5876611" y="7147485"/>
                </a:lnTo>
                <a:lnTo>
                  <a:pt x="6021696" y="7109979"/>
                </a:lnTo>
                <a:lnTo>
                  <a:pt x="6166474" y="7071259"/>
                </a:lnTo>
                <a:lnTo>
                  <a:pt x="6310858" y="7031011"/>
                </a:lnTo>
                <a:lnTo>
                  <a:pt x="6454764" y="6988923"/>
                </a:lnTo>
                <a:lnTo>
                  <a:pt x="6598104" y="6944680"/>
                </a:lnTo>
                <a:lnTo>
                  <a:pt x="6740794" y="6897970"/>
                </a:lnTo>
                <a:lnTo>
                  <a:pt x="6882747" y="6848478"/>
                </a:lnTo>
                <a:lnTo>
                  <a:pt x="7007706" y="6801920"/>
                </a:lnTo>
                <a:lnTo>
                  <a:pt x="7131962" y="6752222"/>
                </a:lnTo>
                <a:lnTo>
                  <a:pt x="7255235" y="6699299"/>
                </a:lnTo>
                <a:lnTo>
                  <a:pt x="7377245" y="6643065"/>
                </a:lnTo>
                <a:lnTo>
                  <a:pt x="7497714" y="6583433"/>
                </a:lnTo>
                <a:lnTo>
                  <a:pt x="7616361" y="6520318"/>
                </a:lnTo>
                <a:lnTo>
                  <a:pt x="7732909" y="6453635"/>
                </a:lnTo>
                <a:lnTo>
                  <a:pt x="7847076" y="6383297"/>
                </a:lnTo>
                <a:lnTo>
                  <a:pt x="7958584" y="6309219"/>
                </a:lnTo>
                <a:lnTo>
                  <a:pt x="8067154" y="6231315"/>
                </a:lnTo>
                <a:lnTo>
                  <a:pt x="8172506" y="6149498"/>
                </a:lnTo>
                <a:lnTo>
                  <a:pt x="8274361" y="6063685"/>
                </a:lnTo>
                <a:lnTo>
                  <a:pt x="8372440" y="5973787"/>
                </a:lnTo>
                <a:lnTo>
                  <a:pt x="8466462" y="5879721"/>
                </a:lnTo>
                <a:lnTo>
                  <a:pt x="8556150" y="5781400"/>
                </a:lnTo>
                <a:lnTo>
                  <a:pt x="8641222" y="5678738"/>
                </a:lnTo>
                <a:lnTo>
                  <a:pt x="8721401" y="5571649"/>
                </a:lnTo>
                <a:lnTo>
                  <a:pt x="8796407" y="5460049"/>
                </a:lnTo>
                <a:lnTo>
                  <a:pt x="8865960" y="5343850"/>
                </a:lnTo>
                <a:lnTo>
                  <a:pt x="8929781" y="5222967"/>
                </a:lnTo>
                <a:lnTo>
                  <a:pt x="8983606" y="5104601"/>
                </a:lnTo>
                <a:lnTo>
                  <a:pt x="9029434" y="4985016"/>
                </a:lnTo>
                <a:lnTo>
                  <a:pt x="9067465" y="4864396"/>
                </a:lnTo>
                <a:lnTo>
                  <a:pt x="9097898" y="4742923"/>
                </a:lnTo>
                <a:lnTo>
                  <a:pt x="9120934" y="4620780"/>
                </a:lnTo>
                <a:lnTo>
                  <a:pt x="9136772" y="4498148"/>
                </a:lnTo>
                <a:lnTo>
                  <a:pt x="9145611" y="4375211"/>
                </a:lnTo>
                <a:lnTo>
                  <a:pt x="9147652" y="4252150"/>
                </a:lnTo>
                <a:lnTo>
                  <a:pt x="9143093" y="4129149"/>
                </a:lnTo>
                <a:lnTo>
                  <a:pt x="9132136" y="4006389"/>
                </a:lnTo>
                <a:lnTo>
                  <a:pt x="9114980" y="3884054"/>
                </a:lnTo>
                <a:lnTo>
                  <a:pt x="9091823" y="3762325"/>
                </a:lnTo>
                <a:lnTo>
                  <a:pt x="9062867" y="3641385"/>
                </a:lnTo>
                <a:lnTo>
                  <a:pt x="9028311" y="3521417"/>
                </a:lnTo>
                <a:lnTo>
                  <a:pt x="8988354" y="3402603"/>
                </a:lnTo>
                <a:lnTo>
                  <a:pt x="8943197" y="3285126"/>
                </a:lnTo>
                <a:lnTo>
                  <a:pt x="8893038" y="3169167"/>
                </a:lnTo>
                <a:lnTo>
                  <a:pt x="8838079" y="3054910"/>
                </a:lnTo>
                <a:lnTo>
                  <a:pt x="8778518" y="2942536"/>
                </a:lnTo>
                <a:lnTo>
                  <a:pt x="8714555" y="2832229"/>
                </a:lnTo>
                <a:lnTo>
                  <a:pt x="8636416" y="2709286"/>
                </a:lnTo>
                <a:lnTo>
                  <a:pt x="8553981" y="2589676"/>
                </a:lnTo>
                <a:lnTo>
                  <a:pt x="8467425" y="2473373"/>
                </a:lnTo>
                <a:lnTo>
                  <a:pt x="8376925" y="2360352"/>
                </a:lnTo>
                <a:lnTo>
                  <a:pt x="8282655" y="2250586"/>
                </a:lnTo>
                <a:lnTo>
                  <a:pt x="8234231" y="2197871"/>
                </a:lnTo>
                <a:lnTo>
                  <a:pt x="449368" y="2197871"/>
                </a:lnTo>
                <a:lnTo>
                  <a:pt x="406092" y="2315904"/>
                </a:lnTo>
                <a:lnTo>
                  <a:pt x="362624" y="2444146"/>
                </a:lnTo>
                <a:lnTo>
                  <a:pt x="322112" y="2573493"/>
                </a:lnTo>
                <a:lnTo>
                  <a:pt x="284418" y="2703814"/>
                </a:lnTo>
                <a:lnTo>
                  <a:pt x="249403" y="2834976"/>
                </a:lnTo>
                <a:lnTo>
                  <a:pt x="216926" y="2966849"/>
                </a:lnTo>
                <a:lnTo>
                  <a:pt x="186847" y="3099301"/>
                </a:lnTo>
                <a:lnTo>
                  <a:pt x="159028" y="3232200"/>
                </a:lnTo>
                <a:lnTo>
                  <a:pt x="133329" y="3365415"/>
                </a:lnTo>
                <a:lnTo>
                  <a:pt x="109609" y="3498814"/>
                </a:lnTo>
                <a:lnTo>
                  <a:pt x="87731" y="3632266"/>
                </a:lnTo>
                <a:lnTo>
                  <a:pt x="70140" y="3750208"/>
                </a:lnTo>
                <a:lnTo>
                  <a:pt x="54296" y="3868494"/>
                </a:lnTo>
                <a:lnTo>
                  <a:pt x="40292" y="3987073"/>
                </a:lnTo>
                <a:lnTo>
                  <a:pt x="28217" y="4105894"/>
                </a:lnTo>
                <a:lnTo>
                  <a:pt x="18165" y="4224905"/>
                </a:lnTo>
                <a:lnTo>
                  <a:pt x="10225" y="4344055"/>
                </a:lnTo>
                <a:lnTo>
                  <a:pt x="4490" y="4463294"/>
                </a:lnTo>
                <a:lnTo>
                  <a:pt x="1051" y="4582569"/>
                </a:lnTo>
                <a:lnTo>
                  <a:pt x="0" y="4701829"/>
                </a:lnTo>
                <a:lnTo>
                  <a:pt x="1427" y="4821023"/>
                </a:lnTo>
                <a:lnTo>
                  <a:pt x="5424" y="4940101"/>
                </a:lnTo>
                <a:lnTo>
                  <a:pt x="12083" y="5059010"/>
                </a:lnTo>
                <a:lnTo>
                  <a:pt x="21496" y="5177699"/>
                </a:lnTo>
                <a:lnTo>
                  <a:pt x="33753" y="5296118"/>
                </a:lnTo>
                <a:lnTo>
                  <a:pt x="48946" y="5414215"/>
                </a:lnTo>
                <a:lnTo>
                  <a:pt x="67166" y="5531938"/>
                </a:lnTo>
                <a:lnTo>
                  <a:pt x="88506" y="5649237"/>
                </a:lnTo>
                <a:lnTo>
                  <a:pt x="113055" y="5766060"/>
                </a:lnTo>
                <a:lnTo>
                  <a:pt x="140907" y="5882356"/>
                </a:lnTo>
                <a:lnTo>
                  <a:pt x="172151" y="5998074"/>
                </a:lnTo>
                <a:lnTo>
                  <a:pt x="188282" y="6054192"/>
                </a:lnTo>
                <a:lnTo>
                  <a:pt x="205066" y="6110579"/>
                </a:lnTo>
                <a:lnTo>
                  <a:pt x="222544" y="6167150"/>
                </a:lnTo>
                <a:lnTo>
                  <a:pt x="240761" y="6223816"/>
                </a:lnTo>
                <a:lnTo>
                  <a:pt x="259759" y="6280491"/>
                </a:lnTo>
                <a:lnTo>
                  <a:pt x="279581" y="6337087"/>
                </a:lnTo>
                <a:lnTo>
                  <a:pt x="300270" y="6393516"/>
                </a:lnTo>
                <a:lnTo>
                  <a:pt x="321869" y="6449692"/>
                </a:lnTo>
                <a:lnTo>
                  <a:pt x="344420" y="6505528"/>
                </a:lnTo>
                <a:lnTo>
                  <a:pt x="367967" y="6560935"/>
                </a:lnTo>
                <a:lnTo>
                  <a:pt x="392552" y="6615827"/>
                </a:lnTo>
                <a:lnTo>
                  <a:pt x="418218" y="6670117"/>
                </a:lnTo>
                <a:lnTo>
                  <a:pt x="445009" y="6723717"/>
                </a:lnTo>
                <a:lnTo>
                  <a:pt x="472967" y="6776540"/>
                </a:lnTo>
                <a:lnTo>
                  <a:pt x="502135" y="6828499"/>
                </a:lnTo>
                <a:lnTo>
                  <a:pt x="532555" y="6879507"/>
                </a:lnTo>
                <a:lnTo>
                  <a:pt x="564272" y="6929475"/>
                </a:lnTo>
                <a:lnTo>
                  <a:pt x="597327" y="6978318"/>
                </a:lnTo>
                <a:lnTo>
                  <a:pt x="631763" y="7025947"/>
                </a:lnTo>
                <a:lnTo>
                  <a:pt x="667624" y="7072276"/>
                </a:lnTo>
                <a:lnTo>
                  <a:pt x="704596" y="7117250"/>
                </a:lnTo>
                <a:lnTo>
                  <a:pt x="742675" y="7161262"/>
                </a:lnTo>
                <a:lnTo>
                  <a:pt x="781831" y="7204303"/>
                </a:lnTo>
                <a:lnTo>
                  <a:pt x="822032" y="7246358"/>
                </a:lnTo>
                <a:lnTo>
                  <a:pt x="863249" y="7287417"/>
                </a:lnTo>
                <a:lnTo>
                  <a:pt x="905451" y="7327467"/>
                </a:lnTo>
                <a:lnTo>
                  <a:pt x="948605" y="7366495"/>
                </a:lnTo>
                <a:lnTo>
                  <a:pt x="992683" y="7404490"/>
                </a:lnTo>
                <a:lnTo>
                  <a:pt x="1037653" y="7441440"/>
                </a:lnTo>
                <a:lnTo>
                  <a:pt x="1083483" y="7477332"/>
                </a:lnTo>
                <a:lnTo>
                  <a:pt x="1130144" y="7512154"/>
                </a:lnTo>
                <a:lnTo>
                  <a:pt x="1177605" y="7545894"/>
                </a:lnTo>
                <a:lnTo>
                  <a:pt x="1225835" y="7578540"/>
                </a:lnTo>
                <a:lnTo>
                  <a:pt x="1274802" y="7610080"/>
                </a:lnTo>
                <a:lnTo>
                  <a:pt x="1324477" y="7640501"/>
                </a:lnTo>
                <a:lnTo>
                  <a:pt x="1374828" y="7669792"/>
                </a:lnTo>
                <a:lnTo>
                  <a:pt x="1425825" y="7697939"/>
                </a:lnTo>
                <a:lnTo>
                  <a:pt x="1477437" y="7724932"/>
                </a:lnTo>
                <a:lnTo>
                  <a:pt x="1529633" y="7750758"/>
                </a:lnTo>
                <a:lnTo>
                  <a:pt x="1582382" y="7775404"/>
                </a:lnTo>
                <a:lnTo>
                  <a:pt x="1636260" y="7799435"/>
                </a:lnTo>
                <a:lnTo>
                  <a:pt x="1690756" y="7822210"/>
                </a:lnTo>
                <a:lnTo>
                  <a:pt x="1745830" y="7843714"/>
                </a:lnTo>
                <a:lnTo>
                  <a:pt x="1801442" y="7863934"/>
                </a:lnTo>
                <a:lnTo>
                  <a:pt x="1857552" y="7882854"/>
                </a:lnTo>
                <a:lnTo>
                  <a:pt x="1914120" y="7900460"/>
                </a:lnTo>
                <a:lnTo>
                  <a:pt x="1971105" y="7916737"/>
                </a:lnTo>
                <a:lnTo>
                  <a:pt x="2028467" y="7931670"/>
                </a:lnTo>
                <a:lnTo>
                  <a:pt x="2086167" y="7945246"/>
                </a:lnTo>
                <a:lnTo>
                  <a:pt x="2144164" y="7957450"/>
                </a:lnTo>
                <a:lnTo>
                  <a:pt x="2202417" y="7968266"/>
                </a:lnTo>
                <a:lnTo>
                  <a:pt x="2260888" y="7977680"/>
                </a:lnTo>
                <a:lnTo>
                  <a:pt x="2319534" y="7985679"/>
                </a:lnTo>
                <a:lnTo>
                  <a:pt x="2378317" y="7992246"/>
                </a:lnTo>
                <a:lnTo>
                  <a:pt x="2437195" y="7997368"/>
                </a:lnTo>
                <a:lnTo>
                  <a:pt x="2496130" y="8001031"/>
                </a:lnTo>
                <a:lnTo>
                  <a:pt x="2555080" y="8003218"/>
                </a:lnTo>
                <a:lnTo>
                  <a:pt x="2614006" y="8003917"/>
                </a:lnTo>
                <a:lnTo>
                  <a:pt x="2672867" y="8003111"/>
                </a:lnTo>
                <a:close/>
              </a:path>
            </a:pathLst>
          </a:custGeom>
          <a:solidFill>
            <a:srgbClr val="04335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6"/>
          <p:cNvSpPr/>
          <p:nvPr/>
        </p:nvSpPr>
        <p:spPr>
          <a:xfrm>
            <a:off x="1649350" y="4438682"/>
            <a:ext cx="7263928" cy="6571521"/>
          </a:xfrm>
          <a:custGeom>
            <a:rect b="b" l="l" r="r" t="t"/>
            <a:pathLst>
              <a:path extrusionOk="0" h="6571521" w="7263928">
                <a:moveTo>
                  <a:pt x="4526992" y="6407976"/>
                </a:moveTo>
                <a:lnTo>
                  <a:pt x="4650006" y="6357637"/>
                </a:lnTo>
                <a:lnTo>
                  <a:pt x="4748537" y="6312233"/>
                </a:lnTo>
                <a:lnTo>
                  <a:pt x="4845129" y="6263530"/>
                </a:lnTo>
                <a:lnTo>
                  <a:pt x="4939822" y="6211677"/>
                </a:lnTo>
                <a:lnTo>
                  <a:pt x="5032659" y="6156821"/>
                </a:lnTo>
                <a:lnTo>
                  <a:pt x="5123680" y="6099109"/>
                </a:lnTo>
                <a:lnTo>
                  <a:pt x="5212927" y="6038688"/>
                </a:lnTo>
                <a:lnTo>
                  <a:pt x="5300441" y="5975706"/>
                </a:lnTo>
                <a:lnTo>
                  <a:pt x="5386263" y="5910310"/>
                </a:lnTo>
                <a:lnTo>
                  <a:pt x="5470435" y="5842647"/>
                </a:lnTo>
                <a:lnTo>
                  <a:pt x="5552999" y="5772865"/>
                </a:lnTo>
                <a:lnTo>
                  <a:pt x="5633994" y="5701112"/>
                </a:lnTo>
                <a:lnTo>
                  <a:pt x="5713464" y="5627533"/>
                </a:lnTo>
                <a:lnTo>
                  <a:pt x="5791448" y="5552277"/>
                </a:lnTo>
                <a:lnTo>
                  <a:pt x="5867988" y="5475492"/>
                </a:lnTo>
                <a:lnTo>
                  <a:pt x="5943126" y="5397323"/>
                </a:lnTo>
                <a:lnTo>
                  <a:pt x="6016904" y="5317920"/>
                </a:lnTo>
                <a:lnTo>
                  <a:pt x="6089361" y="5237429"/>
                </a:lnTo>
                <a:lnTo>
                  <a:pt x="6160540" y="5155997"/>
                </a:lnTo>
                <a:lnTo>
                  <a:pt x="6230481" y="5073772"/>
                </a:lnTo>
                <a:lnTo>
                  <a:pt x="6291100" y="5000385"/>
                </a:lnTo>
                <a:lnTo>
                  <a:pt x="6350666" y="4926043"/>
                </a:lnTo>
                <a:lnTo>
                  <a:pt x="6409095" y="4850746"/>
                </a:lnTo>
                <a:lnTo>
                  <a:pt x="6466302" y="4774489"/>
                </a:lnTo>
                <a:lnTo>
                  <a:pt x="6522206" y="4697270"/>
                </a:lnTo>
                <a:lnTo>
                  <a:pt x="6576721" y="4619087"/>
                </a:lnTo>
                <a:lnTo>
                  <a:pt x="6629765" y="4539937"/>
                </a:lnTo>
                <a:lnTo>
                  <a:pt x="6681253" y="4459817"/>
                </a:lnTo>
                <a:lnTo>
                  <a:pt x="6731102" y="4378725"/>
                </a:lnTo>
                <a:lnTo>
                  <a:pt x="6779228" y="4296658"/>
                </a:lnTo>
                <a:lnTo>
                  <a:pt x="6825548" y="4213614"/>
                </a:lnTo>
                <a:lnTo>
                  <a:pt x="6869979" y="4129590"/>
                </a:lnTo>
                <a:lnTo>
                  <a:pt x="6912435" y="4044583"/>
                </a:lnTo>
                <a:lnTo>
                  <a:pt x="6952834" y="3958592"/>
                </a:lnTo>
                <a:lnTo>
                  <a:pt x="6991092" y="3871612"/>
                </a:lnTo>
                <a:lnTo>
                  <a:pt x="7027126" y="3783643"/>
                </a:lnTo>
                <a:lnTo>
                  <a:pt x="7060851" y="3694680"/>
                </a:lnTo>
                <a:lnTo>
                  <a:pt x="7092184" y="3604722"/>
                </a:lnTo>
                <a:lnTo>
                  <a:pt x="7121042" y="3513766"/>
                </a:lnTo>
                <a:lnTo>
                  <a:pt x="7147341" y="3421809"/>
                </a:lnTo>
                <a:lnTo>
                  <a:pt x="7159425" y="3376812"/>
                </a:lnTo>
                <a:lnTo>
                  <a:pt x="7171174" y="3331362"/>
                </a:lnTo>
                <a:lnTo>
                  <a:pt x="7182523" y="3285500"/>
                </a:lnTo>
                <a:lnTo>
                  <a:pt x="7193406" y="3239270"/>
                </a:lnTo>
                <a:lnTo>
                  <a:pt x="7203758" y="3192712"/>
                </a:lnTo>
                <a:lnTo>
                  <a:pt x="7213515" y="3145870"/>
                </a:lnTo>
                <a:lnTo>
                  <a:pt x="7222609" y="3098784"/>
                </a:lnTo>
                <a:lnTo>
                  <a:pt x="7230977" y="3051498"/>
                </a:lnTo>
                <a:lnTo>
                  <a:pt x="7238554" y="3004052"/>
                </a:lnTo>
                <a:lnTo>
                  <a:pt x="7245272" y="2956490"/>
                </a:lnTo>
                <a:lnTo>
                  <a:pt x="7251069" y="2908852"/>
                </a:lnTo>
                <a:lnTo>
                  <a:pt x="7255877" y="2861181"/>
                </a:lnTo>
                <a:lnTo>
                  <a:pt x="7259633" y="2813520"/>
                </a:lnTo>
                <a:lnTo>
                  <a:pt x="7262270" y="2765909"/>
                </a:lnTo>
                <a:lnTo>
                  <a:pt x="7263723" y="2718392"/>
                </a:lnTo>
                <a:lnTo>
                  <a:pt x="7263928" y="2671009"/>
                </a:lnTo>
                <a:lnTo>
                  <a:pt x="7262818" y="2623804"/>
                </a:lnTo>
                <a:lnTo>
                  <a:pt x="7260329" y="2576817"/>
                </a:lnTo>
                <a:lnTo>
                  <a:pt x="7256395" y="2530091"/>
                </a:lnTo>
                <a:lnTo>
                  <a:pt x="7250951" y="2483669"/>
                </a:lnTo>
                <a:lnTo>
                  <a:pt x="7244188" y="2437716"/>
                </a:lnTo>
                <a:lnTo>
                  <a:pt x="7236273" y="2391965"/>
                </a:lnTo>
                <a:lnTo>
                  <a:pt x="7227220" y="2346435"/>
                </a:lnTo>
                <a:lnTo>
                  <a:pt x="7217046" y="2301148"/>
                </a:lnTo>
                <a:lnTo>
                  <a:pt x="7205767" y="2256124"/>
                </a:lnTo>
                <a:lnTo>
                  <a:pt x="7193400" y="2211386"/>
                </a:lnTo>
                <a:lnTo>
                  <a:pt x="7179959" y="2166953"/>
                </a:lnTo>
                <a:lnTo>
                  <a:pt x="7165461" y="2122847"/>
                </a:lnTo>
                <a:lnTo>
                  <a:pt x="7149923" y="2079089"/>
                </a:lnTo>
                <a:lnTo>
                  <a:pt x="7133360" y="2035700"/>
                </a:lnTo>
                <a:lnTo>
                  <a:pt x="7115788" y="1992700"/>
                </a:lnTo>
                <a:lnTo>
                  <a:pt x="7097223" y="1950111"/>
                </a:lnTo>
                <a:lnTo>
                  <a:pt x="7077682" y="1907954"/>
                </a:lnTo>
                <a:lnTo>
                  <a:pt x="7057180" y="1866249"/>
                </a:lnTo>
                <a:lnTo>
                  <a:pt x="7035734" y="1825018"/>
                </a:lnTo>
                <a:lnTo>
                  <a:pt x="7013359" y="1784282"/>
                </a:lnTo>
                <a:lnTo>
                  <a:pt x="6990072" y="1744061"/>
                </a:lnTo>
                <a:lnTo>
                  <a:pt x="6965888" y="1704376"/>
                </a:lnTo>
                <a:lnTo>
                  <a:pt x="6940824" y="1665250"/>
                </a:lnTo>
                <a:lnTo>
                  <a:pt x="6914896" y="1626702"/>
                </a:lnTo>
                <a:lnTo>
                  <a:pt x="6887942" y="1588110"/>
                </a:lnTo>
                <a:lnTo>
                  <a:pt x="6860048" y="1550123"/>
                </a:lnTo>
                <a:lnTo>
                  <a:pt x="6831236" y="1512766"/>
                </a:lnTo>
                <a:lnTo>
                  <a:pt x="6801525" y="1476066"/>
                </a:lnTo>
                <a:lnTo>
                  <a:pt x="6770939" y="1440049"/>
                </a:lnTo>
                <a:lnTo>
                  <a:pt x="6739499" y="1404743"/>
                </a:lnTo>
                <a:lnTo>
                  <a:pt x="6707225" y="1370173"/>
                </a:lnTo>
                <a:lnTo>
                  <a:pt x="6674140" y="1336367"/>
                </a:lnTo>
                <a:lnTo>
                  <a:pt x="6640265" y="1303349"/>
                </a:lnTo>
                <a:lnTo>
                  <a:pt x="6605622" y="1271148"/>
                </a:lnTo>
                <a:lnTo>
                  <a:pt x="6570231" y="1239790"/>
                </a:lnTo>
                <a:lnTo>
                  <a:pt x="6534115" y="1209300"/>
                </a:lnTo>
                <a:lnTo>
                  <a:pt x="6497294" y="1179706"/>
                </a:lnTo>
                <a:lnTo>
                  <a:pt x="6459792" y="1151034"/>
                </a:lnTo>
                <a:lnTo>
                  <a:pt x="6421628" y="1123311"/>
                </a:lnTo>
                <a:lnTo>
                  <a:pt x="6382824" y="1096563"/>
                </a:lnTo>
                <a:lnTo>
                  <a:pt x="6343402" y="1070816"/>
                </a:lnTo>
                <a:lnTo>
                  <a:pt x="6303384" y="1046098"/>
                </a:lnTo>
                <a:lnTo>
                  <a:pt x="6262790" y="1022434"/>
                </a:lnTo>
                <a:lnTo>
                  <a:pt x="6221643" y="999851"/>
                </a:lnTo>
                <a:lnTo>
                  <a:pt x="6174547" y="975490"/>
                </a:lnTo>
                <a:lnTo>
                  <a:pt x="6126936" y="952656"/>
                </a:lnTo>
                <a:lnTo>
                  <a:pt x="6078839" y="931265"/>
                </a:lnTo>
                <a:lnTo>
                  <a:pt x="6030286" y="911230"/>
                </a:lnTo>
                <a:lnTo>
                  <a:pt x="5981306" y="892466"/>
                </a:lnTo>
                <a:lnTo>
                  <a:pt x="5931929" y="874888"/>
                </a:lnTo>
                <a:lnTo>
                  <a:pt x="5882185" y="858410"/>
                </a:lnTo>
                <a:lnTo>
                  <a:pt x="5832104" y="842946"/>
                </a:lnTo>
                <a:lnTo>
                  <a:pt x="5781714" y="828412"/>
                </a:lnTo>
                <a:lnTo>
                  <a:pt x="5731045" y="814721"/>
                </a:lnTo>
                <a:lnTo>
                  <a:pt x="5680128" y="801788"/>
                </a:lnTo>
                <a:lnTo>
                  <a:pt x="5628992" y="789528"/>
                </a:lnTo>
                <a:lnTo>
                  <a:pt x="5577665" y="777856"/>
                </a:lnTo>
                <a:lnTo>
                  <a:pt x="5526179" y="766685"/>
                </a:lnTo>
                <a:lnTo>
                  <a:pt x="5474562" y="755931"/>
                </a:lnTo>
                <a:lnTo>
                  <a:pt x="5422845" y="745507"/>
                </a:lnTo>
                <a:lnTo>
                  <a:pt x="5371056" y="735329"/>
                </a:lnTo>
                <a:lnTo>
                  <a:pt x="5319225" y="725311"/>
                </a:lnTo>
                <a:lnTo>
                  <a:pt x="5267383" y="715367"/>
                </a:lnTo>
                <a:lnTo>
                  <a:pt x="5215558" y="705412"/>
                </a:lnTo>
                <a:lnTo>
                  <a:pt x="5098224" y="681648"/>
                </a:lnTo>
                <a:lnTo>
                  <a:pt x="4981516" y="655595"/>
                </a:lnTo>
                <a:lnTo>
                  <a:pt x="4865364" y="627503"/>
                </a:lnTo>
                <a:lnTo>
                  <a:pt x="4749697" y="597622"/>
                </a:lnTo>
                <a:lnTo>
                  <a:pt x="4634444" y="566201"/>
                </a:lnTo>
                <a:lnTo>
                  <a:pt x="4519535" y="533489"/>
                </a:lnTo>
                <a:lnTo>
                  <a:pt x="4404900" y="499737"/>
                </a:lnTo>
                <a:lnTo>
                  <a:pt x="4290468" y="465194"/>
                </a:lnTo>
                <a:lnTo>
                  <a:pt x="4176169" y="430110"/>
                </a:lnTo>
                <a:lnTo>
                  <a:pt x="4061932" y="394733"/>
                </a:lnTo>
                <a:lnTo>
                  <a:pt x="3947687" y="359315"/>
                </a:lnTo>
                <a:lnTo>
                  <a:pt x="3833364" y="324104"/>
                </a:lnTo>
                <a:lnTo>
                  <a:pt x="3718892" y="289350"/>
                </a:lnTo>
                <a:lnTo>
                  <a:pt x="3604200" y="255302"/>
                </a:lnTo>
                <a:lnTo>
                  <a:pt x="3489219" y="222211"/>
                </a:lnTo>
                <a:lnTo>
                  <a:pt x="3373877" y="190326"/>
                </a:lnTo>
                <a:lnTo>
                  <a:pt x="3258105" y="159896"/>
                </a:lnTo>
                <a:lnTo>
                  <a:pt x="3141831" y="131172"/>
                </a:lnTo>
                <a:lnTo>
                  <a:pt x="3024986" y="104402"/>
                </a:lnTo>
                <a:lnTo>
                  <a:pt x="2907500" y="79836"/>
                </a:lnTo>
                <a:lnTo>
                  <a:pt x="2802845" y="60255"/>
                </a:lnTo>
                <a:lnTo>
                  <a:pt x="2697379" y="43111"/>
                </a:lnTo>
                <a:lnTo>
                  <a:pt x="2591257" y="28576"/>
                </a:lnTo>
                <a:lnTo>
                  <a:pt x="2484633" y="16823"/>
                </a:lnTo>
                <a:lnTo>
                  <a:pt x="2377665" y="8027"/>
                </a:lnTo>
                <a:lnTo>
                  <a:pt x="2270507" y="2362"/>
                </a:lnTo>
                <a:lnTo>
                  <a:pt x="2163317" y="0"/>
                </a:lnTo>
                <a:lnTo>
                  <a:pt x="2056248" y="1115"/>
                </a:lnTo>
                <a:lnTo>
                  <a:pt x="1949457" y="5880"/>
                </a:lnTo>
                <a:lnTo>
                  <a:pt x="1843101" y="14470"/>
                </a:lnTo>
                <a:lnTo>
                  <a:pt x="1737333" y="27058"/>
                </a:lnTo>
                <a:lnTo>
                  <a:pt x="1632311" y="43818"/>
                </a:lnTo>
                <a:lnTo>
                  <a:pt x="1528190" y="64922"/>
                </a:lnTo>
                <a:lnTo>
                  <a:pt x="1425126" y="90545"/>
                </a:lnTo>
                <a:lnTo>
                  <a:pt x="1323275" y="120859"/>
                </a:lnTo>
                <a:lnTo>
                  <a:pt x="1222791" y="156040"/>
                </a:lnTo>
                <a:lnTo>
                  <a:pt x="1123832" y="196260"/>
                </a:lnTo>
                <a:lnTo>
                  <a:pt x="1026552" y="241692"/>
                </a:lnTo>
                <a:lnTo>
                  <a:pt x="931108" y="292511"/>
                </a:lnTo>
                <a:lnTo>
                  <a:pt x="837655" y="348889"/>
                </a:lnTo>
                <a:lnTo>
                  <a:pt x="752076" y="407660"/>
                </a:lnTo>
                <a:lnTo>
                  <a:pt x="671466" y="470553"/>
                </a:lnTo>
                <a:lnTo>
                  <a:pt x="595762" y="537362"/>
                </a:lnTo>
                <a:lnTo>
                  <a:pt x="524904" y="607879"/>
                </a:lnTo>
                <a:lnTo>
                  <a:pt x="458830" y="681898"/>
                </a:lnTo>
                <a:lnTo>
                  <a:pt x="397478" y="759212"/>
                </a:lnTo>
                <a:lnTo>
                  <a:pt x="340787" y="839614"/>
                </a:lnTo>
                <a:lnTo>
                  <a:pt x="288696" y="922897"/>
                </a:lnTo>
                <a:lnTo>
                  <a:pt x="241143" y="1008854"/>
                </a:lnTo>
                <a:lnTo>
                  <a:pt x="198066" y="1097278"/>
                </a:lnTo>
                <a:lnTo>
                  <a:pt x="159405" y="1187963"/>
                </a:lnTo>
                <a:lnTo>
                  <a:pt x="125098" y="1280701"/>
                </a:lnTo>
                <a:lnTo>
                  <a:pt x="95083" y="1375286"/>
                </a:lnTo>
                <a:lnTo>
                  <a:pt x="69298" y="1471510"/>
                </a:lnTo>
                <a:lnTo>
                  <a:pt x="47684" y="1569168"/>
                </a:lnTo>
                <a:lnTo>
                  <a:pt x="30177" y="1668051"/>
                </a:lnTo>
                <a:lnTo>
                  <a:pt x="16716" y="1767953"/>
                </a:lnTo>
                <a:lnTo>
                  <a:pt x="7241" y="1868667"/>
                </a:lnTo>
                <a:lnTo>
                  <a:pt x="1689" y="1969987"/>
                </a:lnTo>
                <a:lnTo>
                  <a:pt x="0" y="2071705"/>
                </a:lnTo>
                <a:lnTo>
                  <a:pt x="2801" y="2187892"/>
                </a:lnTo>
                <a:lnTo>
                  <a:pt x="9914" y="2303569"/>
                </a:lnTo>
                <a:lnTo>
                  <a:pt x="21208" y="2418680"/>
                </a:lnTo>
                <a:lnTo>
                  <a:pt x="36552" y="2533170"/>
                </a:lnTo>
                <a:lnTo>
                  <a:pt x="55816" y="2646985"/>
                </a:lnTo>
                <a:lnTo>
                  <a:pt x="78869" y="2760070"/>
                </a:lnTo>
                <a:lnTo>
                  <a:pt x="105579" y="2872370"/>
                </a:lnTo>
                <a:lnTo>
                  <a:pt x="135816" y="2983831"/>
                </a:lnTo>
                <a:lnTo>
                  <a:pt x="169449" y="3094397"/>
                </a:lnTo>
                <a:lnTo>
                  <a:pt x="206347" y="3204014"/>
                </a:lnTo>
                <a:lnTo>
                  <a:pt x="246380" y="3312627"/>
                </a:lnTo>
                <a:lnTo>
                  <a:pt x="289416" y="3420181"/>
                </a:lnTo>
                <a:lnTo>
                  <a:pt x="335325" y="3526622"/>
                </a:lnTo>
                <a:lnTo>
                  <a:pt x="383976" y="3631895"/>
                </a:lnTo>
                <a:lnTo>
                  <a:pt x="435238" y="3735944"/>
                </a:lnTo>
                <a:lnTo>
                  <a:pt x="488980" y="3838715"/>
                </a:lnTo>
                <a:lnTo>
                  <a:pt x="545071" y="3940154"/>
                </a:lnTo>
                <a:lnTo>
                  <a:pt x="603381" y="4040206"/>
                </a:lnTo>
                <a:lnTo>
                  <a:pt x="663778" y="4138815"/>
                </a:lnTo>
                <a:lnTo>
                  <a:pt x="726133" y="4235927"/>
                </a:lnTo>
                <a:lnTo>
                  <a:pt x="757951" y="4284165"/>
                </a:lnTo>
                <a:lnTo>
                  <a:pt x="790238" y="4332079"/>
                </a:lnTo>
                <a:lnTo>
                  <a:pt x="822979" y="4379677"/>
                </a:lnTo>
                <a:lnTo>
                  <a:pt x="856159" y="4426967"/>
                </a:lnTo>
                <a:lnTo>
                  <a:pt x="889763" y="4473957"/>
                </a:lnTo>
                <a:lnTo>
                  <a:pt x="923777" y="4520655"/>
                </a:lnTo>
                <a:lnTo>
                  <a:pt x="958184" y="4567070"/>
                </a:lnTo>
                <a:lnTo>
                  <a:pt x="992972" y="4613210"/>
                </a:lnTo>
                <a:lnTo>
                  <a:pt x="1028124" y="4659084"/>
                </a:lnTo>
                <a:lnTo>
                  <a:pt x="1063626" y="4704700"/>
                </a:lnTo>
                <a:lnTo>
                  <a:pt x="1099463" y="4750065"/>
                </a:lnTo>
                <a:lnTo>
                  <a:pt x="1135621" y="4795189"/>
                </a:lnTo>
                <a:lnTo>
                  <a:pt x="1172084" y="4840080"/>
                </a:lnTo>
                <a:lnTo>
                  <a:pt x="1208838" y="4884745"/>
                </a:lnTo>
                <a:lnTo>
                  <a:pt x="1245868" y="4929194"/>
                </a:lnTo>
                <a:lnTo>
                  <a:pt x="1283159" y="4973435"/>
                </a:lnTo>
                <a:lnTo>
                  <a:pt x="1320696" y="5017475"/>
                </a:lnTo>
                <a:lnTo>
                  <a:pt x="1358464" y="5061323"/>
                </a:lnTo>
                <a:lnTo>
                  <a:pt x="1396449" y="5104988"/>
                </a:lnTo>
                <a:lnTo>
                  <a:pt x="1434636" y="5148477"/>
                </a:lnTo>
                <a:lnTo>
                  <a:pt x="1472623" y="5191291"/>
                </a:lnTo>
                <a:lnTo>
                  <a:pt x="1510690" y="5234092"/>
                </a:lnTo>
                <a:lnTo>
                  <a:pt x="1548851" y="5276859"/>
                </a:lnTo>
                <a:lnTo>
                  <a:pt x="1587121" y="5319573"/>
                </a:lnTo>
                <a:lnTo>
                  <a:pt x="1625511" y="5362210"/>
                </a:lnTo>
                <a:lnTo>
                  <a:pt x="1664037" y="5404751"/>
                </a:lnTo>
                <a:lnTo>
                  <a:pt x="1702710" y="5447174"/>
                </a:lnTo>
                <a:lnTo>
                  <a:pt x="1741545" y="5489457"/>
                </a:lnTo>
                <a:lnTo>
                  <a:pt x="1780555" y="5531581"/>
                </a:lnTo>
                <a:lnTo>
                  <a:pt x="1819753" y="5573523"/>
                </a:lnTo>
                <a:lnTo>
                  <a:pt x="1859154" y="5615262"/>
                </a:lnTo>
                <a:lnTo>
                  <a:pt x="1898770" y="5656777"/>
                </a:lnTo>
                <a:lnTo>
                  <a:pt x="1938614" y="5698048"/>
                </a:lnTo>
                <a:lnTo>
                  <a:pt x="1978702" y="5739052"/>
                </a:lnTo>
                <a:lnTo>
                  <a:pt x="2019044" y="5779770"/>
                </a:lnTo>
                <a:lnTo>
                  <a:pt x="2059657" y="5820178"/>
                </a:lnTo>
                <a:lnTo>
                  <a:pt x="2100552" y="5860258"/>
                </a:lnTo>
                <a:lnTo>
                  <a:pt x="2141743" y="5899986"/>
                </a:lnTo>
                <a:lnTo>
                  <a:pt x="2183244" y="5939343"/>
                </a:lnTo>
                <a:lnTo>
                  <a:pt x="2225068" y="5978306"/>
                </a:lnTo>
                <a:lnTo>
                  <a:pt x="2263313" y="6013140"/>
                </a:lnTo>
                <a:lnTo>
                  <a:pt x="2302026" y="6047317"/>
                </a:lnTo>
                <a:lnTo>
                  <a:pt x="2341225" y="6080791"/>
                </a:lnTo>
                <a:lnTo>
                  <a:pt x="2380925" y="6113516"/>
                </a:lnTo>
                <a:lnTo>
                  <a:pt x="2421142" y="6145447"/>
                </a:lnTo>
                <a:lnTo>
                  <a:pt x="2461894" y="6176538"/>
                </a:lnTo>
                <a:lnTo>
                  <a:pt x="2503196" y="6206744"/>
                </a:lnTo>
                <a:lnTo>
                  <a:pt x="2545066" y="6236017"/>
                </a:lnTo>
                <a:lnTo>
                  <a:pt x="2587519" y="6264313"/>
                </a:lnTo>
                <a:lnTo>
                  <a:pt x="2630571" y="6291586"/>
                </a:lnTo>
                <a:lnTo>
                  <a:pt x="2674240" y="6317790"/>
                </a:lnTo>
                <a:lnTo>
                  <a:pt x="2718541" y="6342879"/>
                </a:lnTo>
                <a:lnTo>
                  <a:pt x="2763491" y="6366808"/>
                </a:lnTo>
                <a:lnTo>
                  <a:pt x="2809107" y="6389530"/>
                </a:lnTo>
                <a:lnTo>
                  <a:pt x="2853667" y="6410194"/>
                </a:lnTo>
                <a:lnTo>
                  <a:pt x="4520908" y="6410194"/>
                </a:lnTo>
                <a:lnTo>
                  <a:pt x="4526992" y="6407976"/>
                </a:lnTo>
                <a:close/>
              </a:path>
            </a:pathLst>
          </a:custGeom>
          <a:solidFill>
            <a:srgbClr val="04335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6"/>
          <p:cNvSpPr/>
          <p:nvPr/>
        </p:nvSpPr>
        <p:spPr>
          <a:xfrm>
            <a:off x="9134474" y="-209549"/>
            <a:ext cx="0" cy="10706099"/>
          </a:xfrm>
          <a:custGeom>
            <a:rect b="b" l="l" r="r" t="t"/>
            <a:pathLst>
              <a:path extrusionOk="0" h="10706099" w="120000">
                <a:moveTo>
                  <a:pt x="0" y="209549"/>
                </a:moveTo>
                <a:lnTo>
                  <a:pt x="0" y="10496549"/>
                </a:lnTo>
              </a:path>
            </a:pathLst>
          </a:custGeom>
          <a:noFill/>
          <a:ln cap="flat" cmpd="sng" w="20300">
            <a:solidFill>
              <a:srgbClr val="E2EC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6"/>
          <p:cNvSpPr/>
          <p:nvPr/>
        </p:nvSpPr>
        <p:spPr>
          <a:xfrm>
            <a:off x="9015422" y="2667102"/>
            <a:ext cx="257174" cy="257174"/>
          </a:xfrm>
          <a:custGeom>
            <a:rect b="b" l="l" r="r" t="t"/>
            <a:pathLst>
              <a:path extrusionOk="0" h="257174" w="257174">
                <a:moveTo>
                  <a:pt x="128587" y="0"/>
                </a:moveTo>
                <a:lnTo>
                  <a:pt x="133312" y="85"/>
                </a:lnTo>
                <a:lnTo>
                  <a:pt x="147834" y="1430"/>
                </a:lnTo>
                <a:lnTo>
                  <a:pt x="161845" y="4342"/>
                </a:lnTo>
                <a:lnTo>
                  <a:pt x="175252" y="8729"/>
                </a:lnTo>
                <a:lnTo>
                  <a:pt x="187967" y="14501"/>
                </a:lnTo>
                <a:lnTo>
                  <a:pt x="199899" y="21569"/>
                </a:lnTo>
                <a:lnTo>
                  <a:pt x="210958" y="29842"/>
                </a:lnTo>
                <a:lnTo>
                  <a:pt x="221054" y="39230"/>
                </a:lnTo>
                <a:lnTo>
                  <a:pt x="230096" y="49642"/>
                </a:lnTo>
                <a:lnTo>
                  <a:pt x="237994" y="60989"/>
                </a:lnTo>
                <a:lnTo>
                  <a:pt x="244658" y="73181"/>
                </a:lnTo>
                <a:lnTo>
                  <a:pt x="249999" y="86127"/>
                </a:lnTo>
                <a:lnTo>
                  <a:pt x="253925" y="99736"/>
                </a:lnTo>
                <a:lnTo>
                  <a:pt x="256347" y="113920"/>
                </a:lnTo>
                <a:lnTo>
                  <a:pt x="257174" y="128587"/>
                </a:lnTo>
                <a:lnTo>
                  <a:pt x="257089" y="133312"/>
                </a:lnTo>
                <a:lnTo>
                  <a:pt x="255744" y="147834"/>
                </a:lnTo>
                <a:lnTo>
                  <a:pt x="252832" y="161845"/>
                </a:lnTo>
                <a:lnTo>
                  <a:pt x="248445" y="175252"/>
                </a:lnTo>
                <a:lnTo>
                  <a:pt x="242673" y="187967"/>
                </a:lnTo>
                <a:lnTo>
                  <a:pt x="235605" y="199899"/>
                </a:lnTo>
                <a:lnTo>
                  <a:pt x="227332" y="210958"/>
                </a:lnTo>
                <a:lnTo>
                  <a:pt x="217944" y="221054"/>
                </a:lnTo>
                <a:lnTo>
                  <a:pt x="207532" y="230096"/>
                </a:lnTo>
                <a:lnTo>
                  <a:pt x="196185" y="237994"/>
                </a:lnTo>
                <a:lnTo>
                  <a:pt x="183993" y="244658"/>
                </a:lnTo>
                <a:lnTo>
                  <a:pt x="171047" y="249999"/>
                </a:lnTo>
                <a:lnTo>
                  <a:pt x="157438" y="253925"/>
                </a:lnTo>
                <a:lnTo>
                  <a:pt x="143254" y="256347"/>
                </a:lnTo>
                <a:lnTo>
                  <a:pt x="128587" y="257174"/>
                </a:lnTo>
                <a:lnTo>
                  <a:pt x="123862" y="257089"/>
                </a:lnTo>
                <a:lnTo>
                  <a:pt x="109340" y="255744"/>
                </a:lnTo>
                <a:lnTo>
                  <a:pt x="95329" y="252832"/>
                </a:lnTo>
                <a:lnTo>
                  <a:pt x="81922" y="248445"/>
                </a:lnTo>
                <a:lnTo>
                  <a:pt x="69207" y="242673"/>
                </a:lnTo>
                <a:lnTo>
                  <a:pt x="57275" y="235605"/>
                </a:lnTo>
                <a:lnTo>
                  <a:pt x="46216" y="227332"/>
                </a:lnTo>
                <a:lnTo>
                  <a:pt x="36120" y="217944"/>
                </a:lnTo>
                <a:lnTo>
                  <a:pt x="27078" y="207532"/>
                </a:lnTo>
                <a:lnTo>
                  <a:pt x="19180" y="196185"/>
                </a:lnTo>
                <a:lnTo>
                  <a:pt x="12515" y="183993"/>
                </a:lnTo>
                <a:lnTo>
                  <a:pt x="7175" y="171047"/>
                </a:lnTo>
                <a:lnTo>
                  <a:pt x="3249" y="157438"/>
                </a:lnTo>
                <a:lnTo>
                  <a:pt x="827" y="143254"/>
                </a:lnTo>
                <a:lnTo>
                  <a:pt x="0" y="128587"/>
                </a:lnTo>
                <a:lnTo>
                  <a:pt x="85" y="123862"/>
                </a:lnTo>
                <a:lnTo>
                  <a:pt x="1430" y="109340"/>
                </a:lnTo>
                <a:lnTo>
                  <a:pt x="4342" y="95329"/>
                </a:lnTo>
                <a:lnTo>
                  <a:pt x="8729" y="81922"/>
                </a:lnTo>
                <a:lnTo>
                  <a:pt x="14501" y="69207"/>
                </a:lnTo>
                <a:lnTo>
                  <a:pt x="21569" y="57275"/>
                </a:lnTo>
                <a:lnTo>
                  <a:pt x="29842" y="46216"/>
                </a:lnTo>
                <a:lnTo>
                  <a:pt x="39230" y="36120"/>
                </a:lnTo>
                <a:lnTo>
                  <a:pt x="49642" y="27078"/>
                </a:lnTo>
                <a:lnTo>
                  <a:pt x="60989" y="19180"/>
                </a:lnTo>
                <a:lnTo>
                  <a:pt x="73181" y="12515"/>
                </a:lnTo>
                <a:lnTo>
                  <a:pt x="86127" y="7175"/>
                </a:lnTo>
                <a:lnTo>
                  <a:pt x="99736" y="3249"/>
                </a:lnTo>
                <a:lnTo>
                  <a:pt x="113920" y="827"/>
                </a:lnTo>
                <a:lnTo>
                  <a:pt x="128587" y="0"/>
                </a:lnTo>
                <a:close/>
              </a:path>
            </a:pathLst>
          </a:custGeom>
          <a:solidFill>
            <a:srgbClr val="E2ECF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6"/>
          <p:cNvSpPr/>
          <p:nvPr/>
        </p:nvSpPr>
        <p:spPr>
          <a:xfrm>
            <a:off x="8980179" y="4736295"/>
            <a:ext cx="257174" cy="257174"/>
          </a:xfrm>
          <a:custGeom>
            <a:rect b="b" l="l" r="r" t="t"/>
            <a:pathLst>
              <a:path extrusionOk="0" h="257174" w="257174">
                <a:moveTo>
                  <a:pt x="128587" y="0"/>
                </a:moveTo>
                <a:lnTo>
                  <a:pt x="133312" y="85"/>
                </a:lnTo>
                <a:lnTo>
                  <a:pt x="147834" y="1430"/>
                </a:lnTo>
                <a:lnTo>
                  <a:pt x="161845" y="4342"/>
                </a:lnTo>
                <a:lnTo>
                  <a:pt x="175252" y="8729"/>
                </a:lnTo>
                <a:lnTo>
                  <a:pt x="187967" y="14501"/>
                </a:lnTo>
                <a:lnTo>
                  <a:pt x="199899" y="21569"/>
                </a:lnTo>
                <a:lnTo>
                  <a:pt x="210958" y="29842"/>
                </a:lnTo>
                <a:lnTo>
                  <a:pt x="221054" y="39230"/>
                </a:lnTo>
                <a:lnTo>
                  <a:pt x="230096" y="49642"/>
                </a:lnTo>
                <a:lnTo>
                  <a:pt x="237994" y="60989"/>
                </a:lnTo>
                <a:lnTo>
                  <a:pt x="244658" y="73181"/>
                </a:lnTo>
                <a:lnTo>
                  <a:pt x="249999" y="86127"/>
                </a:lnTo>
                <a:lnTo>
                  <a:pt x="253925" y="99736"/>
                </a:lnTo>
                <a:lnTo>
                  <a:pt x="256347" y="113920"/>
                </a:lnTo>
                <a:lnTo>
                  <a:pt x="257174" y="128587"/>
                </a:lnTo>
                <a:lnTo>
                  <a:pt x="257089" y="133312"/>
                </a:lnTo>
                <a:lnTo>
                  <a:pt x="255744" y="147834"/>
                </a:lnTo>
                <a:lnTo>
                  <a:pt x="252832" y="161845"/>
                </a:lnTo>
                <a:lnTo>
                  <a:pt x="248445" y="175252"/>
                </a:lnTo>
                <a:lnTo>
                  <a:pt x="242673" y="187967"/>
                </a:lnTo>
                <a:lnTo>
                  <a:pt x="235605" y="199899"/>
                </a:lnTo>
                <a:lnTo>
                  <a:pt x="227332" y="210958"/>
                </a:lnTo>
                <a:lnTo>
                  <a:pt x="217944" y="221054"/>
                </a:lnTo>
                <a:lnTo>
                  <a:pt x="207532" y="230096"/>
                </a:lnTo>
                <a:lnTo>
                  <a:pt x="196185" y="237994"/>
                </a:lnTo>
                <a:lnTo>
                  <a:pt x="183993" y="244658"/>
                </a:lnTo>
                <a:lnTo>
                  <a:pt x="171047" y="249999"/>
                </a:lnTo>
                <a:lnTo>
                  <a:pt x="157438" y="253925"/>
                </a:lnTo>
                <a:lnTo>
                  <a:pt x="143254" y="256347"/>
                </a:lnTo>
                <a:lnTo>
                  <a:pt x="128587" y="257174"/>
                </a:lnTo>
                <a:lnTo>
                  <a:pt x="123862" y="257089"/>
                </a:lnTo>
                <a:lnTo>
                  <a:pt x="109340" y="255744"/>
                </a:lnTo>
                <a:lnTo>
                  <a:pt x="95329" y="252832"/>
                </a:lnTo>
                <a:lnTo>
                  <a:pt x="81922" y="248445"/>
                </a:lnTo>
                <a:lnTo>
                  <a:pt x="69207" y="242673"/>
                </a:lnTo>
                <a:lnTo>
                  <a:pt x="57275" y="235605"/>
                </a:lnTo>
                <a:lnTo>
                  <a:pt x="46216" y="227332"/>
                </a:lnTo>
                <a:lnTo>
                  <a:pt x="36120" y="217944"/>
                </a:lnTo>
                <a:lnTo>
                  <a:pt x="27078" y="207532"/>
                </a:lnTo>
                <a:lnTo>
                  <a:pt x="19180" y="196185"/>
                </a:lnTo>
                <a:lnTo>
                  <a:pt x="12515" y="183993"/>
                </a:lnTo>
                <a:lnTo>
                  <a:pt x="7175" y="171047"/>
                </a:lnTo>
                <a:lnTo>
                  <a:pt x="3249" y="157438"/>
                </a:lnTo>
                <a:lnTo>
                  <a:pt x="827" y="143254"/>
                </a:lnTo>
                <a:lnTo>
                  <a:pt x="0" y="128587"/>
                </a:lnTo>
                <a:lnTo>
                  <a:pt x="85" y="123862"/>
                </a:lnTo>
                <a:lnTo>
                  <a:pt x="1430" y="109340"/>
                </a:lnTo>
                <a:lnTo>
                  <a:pt x="4342" y="95329"/>
                </a:lnTo>
                <a:lnTo>
                  <a:pt x="8729" y="81922"/>
                </a:lnTo>
                <a:lnTo>
                  <a:pt x="14501" y="69207"/>
                </a:lnTo>
                <a:lnTo>
                  <a:pt x="21569" y="57275"/>
                </a:lnTo>
                <a:lnTo>
                  <a:pt x="29842" y="46216"/>
                </a:lnTo>
                <a:lnTo>
                  <a:pt x="39230" y="36120"/>
                </a:lnTo>
                <a:lnTo>
                  <a:pt x="49642" y="27078"/>
                </a:lnTo>
                <a:lnTo>
                  <a:pt x="60989" y="19180"/>
                </a:lnTo>
                <a:lnTo>
                  <a:pt x="73181" y="12515"/>
                </a:lnTo>
                <a:lnTo>
                  <a:pt x="86127" y="7175"/>
                </a:lnTo>
                <a:lnTo>
                  <a:pt x="99736" y="3249"/>
                </a:lnTo>
                <a:lnTo>
                  <a:pt x="113920" y="827"/>
                </a:lnTo>
                <a:lnTo>
                  <a:pt x="128587" y="0"/>
                </a:lnTo>
                <a:close/>
              </a:path>
            </a:pathLst>
          </a:custGeom>
          <a:solidFill>
            <a:srgbClr val="E2ECF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6"/>
          <p:cNvSpPr/>
          <p:nvPr/>
        </p:nvSpPr>
        <p:spPr>
          <a:xfrm>
            <a:off x="8996372" y="7024666"/>
            <a:ext cx="257174" cy="257174"/>
          </a:xfrm>
          <a:custGeom>
            <a:rect b="b" l="l" r="r" t="t"/>
            <a:pathLst>
              <a:path extrusionOk="0" h="257174" w="257174">
                <a:moveTo>
                  <a:pt x="128587" y="0"/>
                </a:moveTo>
                <a:lnTo>
                  <a:pt x="133312" y="85"/>
                </a:lnTo>
                <a:lnTo>
                  <a:pt x="147834" y="1430"/>
                </a:lnTo>
                <a:lnTo>
                  <a:pt x="161845" y="4342"/>
                </a:lnTo>
                <a:lnTo>
                  <a:pt x="175252" y="8729"/>
                </a:lnTo>
                <a:lnTo>
                  <a:pt x="187967" y="14501"/>
                </a:lnTo>
                <a:lnTo>
                  <a:pt x="199899" y="21569"/>
                </a:lnTo>
                <a:lnTo>
                  <a:pt x="210958" y="29842"/>
                </a:lnTo>
                <a:lnTo>
                  <a:pt x="221054" y="39230"/>
                </a:lnTo>
                <a:lnTo>
                  <a:pt x="230096" y="49642"/>
                </a:lnTo>
                <a:lnTo>
                  <a:pt x="237994" y="60989"/>
                </a:lnTo>
                <a:lnTo>
                  <a:pt x="244658" y="73181"/>
                </a:lnTo>
                <a:lnTo>
                  <a:pt x="249999" y="86127"/>
                </a:lnTo>
                <a:lnTo>
                  <a:pt x="253925" y="99736"/>
                </a:lnTo>
                <a:lnTo>
                  <a:pt x="256347" y="113920"/>
                </a:lnTo>
                <a:lnTo>
                  <a:pt x="257174" y="128587"/>
                </a:lnTo>
                <a:lnTo>
                  <a:pt x="257089" y="133312"/>
                </a:lnTo>
                <a:lnTo>
                  <a:pt x="255744" y="147834"/>
                </a:lnTo>
                <a:lnTo>
                  <a:pt x="252832" y="161845"/>
                </a:lnTo>
                <a:lnTo>
                  <a:pt x="248445" y="175252"/>
                </a:lnTo>
                <a:lnTo>
                  <a:pt x="242673" y="187967"/>
                </a:lnTo>
                <a:lnTo>
                  <a:pt x="235605" y="199899"/>
                </a:lnTo>
                <a:lnTo>
                  <a:pt x="227332" y="210958"/>
                </a:lnTo>
                <a:lnTo>
                  <a:pt x="217944" y="221054"/>
                </a:lnTo>
                <a:lnTo>
                  <a:pt x="207532" y="230096"/>
                </a:lnTo>
                <a:lnTo>
                  <a:pt x="196185" y="237994"/>
                </a:lnTo>
                <a:lnTo>
                  <a:pt x="183993" y="244658"/>
                </a:lnTo>
                <a:lnTo>
                  <a:pt x="171047" y="249999"/>
                </a:lnTo>
                <a:lnTo>
                  <a:pt x="157438" y="253925"/>
                </a:lnTo>
                <a:lnTo>
                  <a:pt x="143254" y="256347"/>
                </a:lnTo>
                <a:lnTo>
                  <a:pt x="128587" y="257174"/>
                </a:lnTo>
                <a:lnTo>
                  <a:pt x="123862" y="257089"/>
                </a:lnTo>
                <a:lnTo>
                  <a:pt x="109340" y="255744"/>
                </a:lnTo>
                <a:lnTo>
                  <a:pt x="95329" y="252832"/>
                </a:lnTo>
                <a:lnTo>
                  <a:pt x="81922" y="248445"/>
                </a:lnTo>
                <a:lnTo>
                  <a:pt x="69207" y="242673"/>
                </a:lnTo>
                <a:lnTo>
                  <a:pt x="57275" y="235605"/>
                </a:lnTo>
                <a:lnTo>
                  <a:pt x="46216" y="227332"/>
                </a:lnTo>
                <a:lnTo>
                  <a:pt x="36120" y="217944"/>
                </a:lnTo>
                <a:lnTo>
                  <a:pt x="27078" y="207532"/>
                </a:lnTo>
                <a:lnTo>
                  <a:pt x="19180" y="196185"/>
                </a:lnTo>
                <a:lnTo>
                  <a:pt x="12515" y="183993"/>
                </a:lnTo>
                <a:lnTo>
                  <a:pt x="7175" y="171047"/>
                </a:lnTo>
                <a:lnTo>
                  <a:pt x="3249" y="157438"/>
                </a:lnTo>
                <a:lnTo>
                  <a:pt x="827" y="143254"/>
                </a:lnTo>
                <a:lnTo>
                  <a:pt x="0" y="128587"/>
                </a:lnTo>
                <a:lnTo>
                  <a:pt x="85" y="123862"/>
                </a:lnTo>
                <a:lnTo>
                  <a:pt x="1430" y="109340"/>
                </a:lnTo>
                <a:lnTo>
                  <a:pt x="4342" y="95329"/>
                </a:lnTo>
                <a:lnTo>
                  <a:pt x="8729" y="81922"/>
                </a:lnTo>
                <a:lnTo>
                  <a:pt x="14501" y="69207"/>
                </a:lnTo>
                <a:lnTo>
                  <a:pt x="21569" y="57275"/>
                </a:lnTo>
                <a:lnTo>
                  <a:pt x="29842" y="46216"/>
                </a:lnTo>
                <a:lnTo>
                  <a:pt x="39230" y="36120"/>
                </a:lnTo>
                <a:lnTo>
                  <a:pt x="49642" y="27078"/>
                </a:lnTo>
                <a:lnTo>
                  <a:pt x="60989" y="19180"/>
                </a:lnTo>
                <a:lnTo>
                  <a:pt x="73181" y="12515"/>
                </a:lnTo>
                <a:lnTo>
                  <a:pt x="86127" y="7175"/>
                </a:lnTo>
                <a:lnTo>
                  <a:pt x="99736" y="3249"/>
                </a:lnTo>
                <a:lnTo>
                  <a:pt x="113920" y="827"/>
                </a:lnTo>
                <a:lnTo>
                  <a:pt x="128587" y="0"/>
                </a:lnTo>
                <a:close/>
              </a:path>
            </a:pathLst>
          </a:custGeom>
          <a:solidFill>
            <a:srgbClr val="E2ECF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6"/>
          <p:cNvSpPr/>
          <p:nvPr/>
        </p:nvSpPr>
        <p:spPr>
          <a:xfrm>
            <a:off x="8996372" y="9258299"/>
            <a:ext cx="257174" cy="257174"/>
          </a:xfrm>
          <a:custGeom>
            <a:rect b="b" l="l" r="r" t="t"/>
            <a:pathLst>
              <a:path extrusionOk="0" h="257174" w="257174">
                <a:moveTo>
                  <a:pt x="128587" y="0"/>
                </a:moveTo>
                <a:lnTo>
                  <a:pt x="133312" y="85"/>
                </a:lnTo>
                <a:lnTo>
                  <a:pt x="147834" y="1430"/>
                </a:lnTo>
                <a:lnTo>
                  <a:pt x="161845" y="4342"/>
                </a:lnTo>
                <a:lnTo>
                  <a:pt x="175252" y="8729"/>
                </a:lnTo>
                <a:lnTo>
                  <a:pt x="187967" y="14501"/>
                </a:lnTo>
                <a:lnTo>
                  <a:pt x="199899" y="21569"/>
                </a:lnTo>
                <a:lnTo>
                  <a:pt x="210958" y="29842"/>
                </a:lnTo>
                <a:lnTo>
                  <a:pt x="221054" y="39230"/>
                </a:lnTo>
                <a:lnTo>
                  <a:pt x="230096" y="49642"/>
                </a:lnTo>
                <a:lnTo>
                  <a:pt x="237994" y="60989"/>
                </a:lnTo>
                <a:lnTo>
                  <a:pt x="244658" y="73181"/>
                </a:lnTo>
                <a:lnTo>
                  <a:pt x="249999" y="86127"/>
                </a:lnTo>
                <a:lnTo>
                  <a:pt x="253925" y="99736"/>
                </a:lnTo>
                <a:lnTo>
                  <a:pt x="256347" y="113920"/>
                </a:lnTo>
                <a:lnTo>
                  <a:pt x="257174" y="128587"/>
                </a:lnTo>
                <a:lnTo>
                  <a:pt x="257089" y="133312"/>
                </a:lnTo>
                <a:lnTo>
                  <a:pt x="255744" y="147834"/>
                </a:lnTo>
                <a:lnTo>
                  <a:pt x="252832" y="161845"/>
                </a:lnTo>
                <a:lnTo>
                  <a:pt x="248445" y="175252"/>
                </a:lnTo>
                <a:lnTo>
                  <a:pt x="242673" y="187967"/>
                </a:lnTo>
                <a:lnTo>
                  <a:pt x="235605" y="199899"/>
                </a:lnTo>
                <a:lnTo>
                  <a:pt x="227332" y="210958"/>
                </a:lnTo>
                <a:lnTo>
                  <a:pt x="217944" y="221054"/>
                </a:lnTo>
                <a:lnTo>
                  <a:pt x="207532" y="230096"/>
                </a:lnTo>
                <a:lnTo>
                  <a:pt x="196185" y="237994"/>
                </a:lnTo>
                <a:lnTo>
                  <a:pt x="183993" y="244658"/>
                </a:lnTo>
                <a:lnTo>
                  <a:pt x="171047" y="249999"/>
                </a:lnTo>
                <a:lnTo>
                  <a:pt x="157438" y="253925"/>
                </a:lnTo>
                <a:lnTo>
                  <a:pt x="143254" y="256347"/>
                </a:lnTo>
                <a:lnTo>
                  <a:pt x="128587" y="257174"/>
                </a:lnTo>
                <a:lnTo>
                  <a:pt x="123862" y="257089"/>
                </a:lnTo>
                <a:lnTo>
                  <a:pt x="109340" y="255744"/>
                </a:lnTo>
                <a:lnTo>
                  <a:pt x="95329" y="252832"/>
                </a:lnTo>
                <a:lnTo>
                  <a:pt x="81922" y="248445"/>
                </a:lnTo>
                <a:lnTo>
                  <a:pt x="69207" y="242673"/>
                </a:lnTo>
                <a:lnTo>
                  <a:pt x="57275" y="235605"/>
                </a:lnTo>
                <a:lnTo>
                  <a:pt x="46216" y="227332"/>
                </a:lnTo>
                <a:lnTo>
                  <a:pt x="36120" y="217944"/>
                </a:lnTo>
                <a:lnTo>
                  <a:pt x="27078" y="207532"/>
                </a:lnTo>
                <a:lnTo>
                  <a:pt x="19180" y="196185"/>
                </a:lnTo>
                <a:lnTo>
                  <a:pt x="12515" y="183993"/>
                </a:lnTo>
                <a:lnTo>
                  <a:pt x="7175" y="171047"/>
                </a:lnTo>
                <a:lnTo>
                  <a:pt x="3249" y="157438"/>
                </a:lnTo>
                <a:lnTo>
                  <a:pt x="827" y="143254"/>
                </a:lnTo>
                <a:lnTo>
                  <a:pt x="0" y="128587"/>
                </a:lnTo>
                <a:lnTo>
                  <a:pt x="85" y="123862"/>
                </a:lnTo>
                <a:lnTo>
                  <a:pt x="1430" y="109340"/>
                </a:lnTo>
                <a:lnTo>
                  <a:pt x="4342" y="95329"/>
                </a:lnTo>
                <a:lnTo>
                  <a:pt x="8729" y="81922"/>
                </a:lnTo>
                <a:lnTo>
                  <a:pt x="14501" y="69207"/>
                </a:lnTo>
                <a:lnTo>
                  <a:pt x="21569" y="57275"/>
                </a:lnTo>
                <a:lnTo>
                  <a:pt x="29842" y="46216"/>
                </a:lnTo>
                <a:lnTo>
                  <a:pt x="39230" y="36120"/>
                </a:lnTo>
                <a:lnTo>
                  <a:pt x="49642" y="27078"/>
                </a:lnTo>
                <a:lnTo>
                  <a:pt x="60989" y="19180"/>
                </a:lnTo>
                <a:lnTo>
                  <a:pt x="73181" y="12515"/>
                </a:lnTo>
                <a:lnTo>
                  <a:pt x="86127" y="7175"/>
                </a:lnTo>
                <a:lnTo>
                  <a:pt x="99736" y="3249"/>
                </a:lnTo>
                <a:lnTo>
                  <a:pt x="113920" y="827"/>
                </a:lnTo>
                <a:lnTo>
                  <a:pt x="128587" y="0"/>
                </a:lnTo>
                <a:close/>
              </a:path>
            </a:pathLst>
          </a:custGeom>
          <a:solidFill>
            <a:srgbClr val="E2ECF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6"/>
          <p:cNvSpPr/>
          <p:nvPr/>
        </p:nvSpPr>
        <p:spPr>
          <a:xfrm>
            <a:off x="-320056" y="604334"/>
            <a:ext cx="1352550" cy="1352550"/>
          </a:xfrm>
          <a:custGeom>
            <a:rect b="b" l="l" r="r" t="t"/>
            <a:pathLst>
              <a:path extrusionOk="0" h="1352550" w="1352550">
                <a:moveTo>
                  <a:pt x="731740" y="1350308"/>
                </a:moveTo>
                <a:lnTo>
                  <a:pt x="785970" y="1343698"/>
                </a:lnTo>
                <a:lnTo>
                  <a:pt x="838791" y="1332895"/>
                </a:lnTo>
                <a:lnTo>
                  <a:pt x="890030" y="1318073"/>
                </a:lnTo>
                <a:lnTo>
                  <a:pt x="939511" y="1299404"/>
                </a:lnTo>
                <a:lnTo>
                  <a:pt x="987062" y="1277065"/>
                </a:lnTo>
                <a:lnTo>
                  <a:pt x="1032507" y="1251228"/>
                </a:lnTo>
                <a:lnTo>
                  <a:pt x="1075674" y="1222068"/>
                </a:lnTo>
                <a:lnTo>
                  <a:pt x="1116387" y="1189758"/>
                </a:lnTo>
                <a:lnTo>
                  <a:pt x="1154473" y="1154473"/>
                </a:lnTo>
                <a:lnTo>
                  <a:pt x="1189758" y="1116387"/>
                </a:lnTo>
                <a:lnTo>
                  <a:pt x="1222068" y="1075674"/>
                </a:lnTo>
                <a:lnTo>
                  <a:pt x="1251228" y="1032507"/>
                </a:lnTo>
                <a:lnTo>
                  <a:pt x="1277065" y="987062"/>
                </a:lnTo>
                <a:lnTo>
                  <a:pt x="1299404" y="939511"/>
                </a:lnTo>
                <a:lnTo>
                  <a:pt x="1318073" y="890030"/>
                </a:lnTo>
                <a:lnTo>
                  <a:pt x="1332895" y="838791"/>
                </a:lnTo>
                <a:lnTo>
                  <a:pt x="1343698" y="785970"/>
                </a:lnTo>
                <a:lnTo>
                  <a:pt x="1350308" y="731740"/>
                </a:lnTo>
                <a:lnTo>
                  <a:pt x="1352549" y="676276"/>
                </a:lnTo>
                <a:lnTo>
                  <a:pt x="1350308" y="620809"/>
                </a:lnTo>
                <a:lnTo>
                  <a:pt x="1343698" y="566579"/>
                </a:lnTo>
                <a:lnTo>
                  <a:pt x="1332895" y="513758"/>
                </a:lnTo>
                <a:lnTo>
                  <a:pt x="1318073" y="462519"/>
                </a:lnTo>
                <a:lnTo>
                  <a:pt x="1299404" y="413038"/>
                </a:lnTo>
                <a:lnTo>
                  <a:pt x="1277065" y="365487"/>
                </a:lnTo>
                <a:lnTo>
                  <a:pt x="1251228" y="320042"/>
                </a:lnTo>
                <a:lnTo>
                  <a:pt x="1222068" y="276875"/>
                </a:lnTo>
                <a:lnTo>
                  <a:pt x="1189758" y="236162"/>
                </a:lnTo>
                <a:lnTo>
                  <a:pt x="1154473" y="198076"/>
                </a:lnTo>
                <a:lnTo>
                  <a:pt x="1116387" y="162791"/>
                </a:lnTo>
                <a:lnTo>
                  <a:pt x="1075674" y="130481"/>
                </a:lnTo>
                <a:lnTo>
                  <a:pt x="1032507" y="101321"/>
                </a:lnTo>
                <a:lnTo>
                  <a:pt x="987062" y="75484"/>
                </a:lnTo>
                <a:lnTo>
                  <a:pt x="939511" y="53145"/>
                </a:lnTo>
                <a:lnTo>
                  <a:pt x="890030" y="34476"/>
                </a:lnTo>
                <a:lnTo>
                  <a:pt x="838791" y="19654"/>
                </a:lnTo>
                <a:lnTo>
                  <a:pt x="785970" y="8851"/>
                </a:lnTo>
                <a:lnTo>
                  <a:pt x="731740" y="2241"/>
                </a:lnTo>
                <a:lnTo>
                  <a:pt x="676275" y="0"/>
                </a:lnTo>
                <a:lnTo>
                  <a:pt x="620809" y="2241"/>
                </a:lnTo>
                <a:lnTo>
                  <a:pt x="566579" y="8851"/>
                </a:lnTo>
                <a:lnTo>
                  <a:pt x="513758" y="19654"/>
                </a:lnTo>
                <a:lnTo>
                  <a:pt x="462519" y="34476"/>
                </a:lnTo>
                <a:lnTo>
                  <a:pt x="413038" y="53145"/>
                </a:lnTo>
                <a:lnTo>
                  <a:pt x="365487" y="75484"/>
                </a:lnTo>
                <a:lnTo>
                  <a:pt x="320056" y="101313"/>
                </a:lnTo>
                <a:lnTo>
                  <a:pt x="320056" y="1251236"/>
                </a:lnTo>
                <a:lnTo>
                  <a:pt x="365487" y="1277065"/>
                </a:lnTo>
                <a:lnTo>
                  <a:pt x="413038" y="1299404"/>
                </a:lnTo>
                <a:lnTo>
                  <a:pt x="462519" y="1318073"/>
                </a:lnTo>
                <a:lnTo>
                  <a:pt x="513758" y="1332895"/>
                </a:lnTo>
                <a:lnTo>
                  <a:pt x="566579" y="1343698"/>
                </a:lnTo>
                <a:lnTo>
                  <a:pt x="620809" y="1350308"/>
                </a:lnTo>
                <a:lnTo>
                  <a:pt x="676275" y="1352550"/>
                </a:lnTo>
                <a:lnTo>
                  <a:pt x="731740" y="1350308"/>
                </a:lnTo>
                <a:close/>
              </a:path>
            </a:pathLst>
          </a:custGeom>
          <a:solidFill>
            <a:srgbClr val="E2ECF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6"/>
          <p:cNvSpPr/>
          <p:nvPr/>
        </p:nvSpPr>
        <p:spPr>
          <a:xfrm>
            <a:off x="17079259" y="6222897"/>
            <a:ext cx="1591391" cy="1843162"/>
          </a:xfrm>
          <a:custGeom>
            <a:rect b="b" l="l" r="r" t="t"/>
            <a:pathLst>
              <a:path extrusionOk="0" h="1843162" w="1591391">
                <a:moveTo>
                  <a:pt x="674372" y="1842499"/>
                </a:moveTo>
                <a:lnTo>
                  <a:pt x="724000" y="1837578"/>
                </a:lnTo>
                <a:lnTo>
                  <a:pt x="773373" y="1828104"/>
                </a:lnTo>
                <a:lnTo>
                  <a:pt x="822162" y="1814361"/>
                </a:lnTo>
                <a:lnTo>
                  <a:pt x="870038" y="1796635"/>
                </a:lnTo>
                <a:lnTo>
                  <a:pt x="919875" y="1773560"/>
                </a:lnTo>
                <a:lnTo>
                  <a:pt x="970866" y="1745183"/>
                </a:lnTo>
                <a:lnTo>
                  <a:pt x="1019604" y="1713364"/>
                </a:lnTo>
                <a:lnTo>
                  <a:pt x="1066097" y="1678388"/>
                </a:lnTo>
                <a:lnTo>
                  <a:pt x="1110354" y="1640540"/>
                </a:lnTo>
                <a:lnTo>
                  <a:pt x="1152382" y="1600105"/>
                </a:lnTo>
                <a:lnTo>
                  <a:pt x="1192190" y="1557369"/>
                </a:lnTo>
                <a:lnTo>
                  <a:pt x="1208739" y="1538158"/>
                </a:lnTo>
                <a:lnTo>
                  <a:pt x="1208739" y="151185"/>
                </a:lnTo>
                <a:lnTo>
                  <a:pt x="1164643" y="129856"/>
                </a:lnTo>
                <a:lnTo>
                  <a:pt x="1114644" y="108410"/>
                </a:lnTo>
                <a:lnTo>
                  <a:pt x="1063725" y="89024"/>
                </a:lnTo>
                <a:lnTo>
                  <a:pt x="1012122" y="71499"/>
                </a:lnTo>
                <a:lnTo>
                  <a:pt x="960069" y="55636"/>
                </a:lnTo>
                <a:lnTo>
                  <a:pt x="910823" y="42100"/>
                </a:lnTo>
                <a:lnTo>
                  <a:pt x="864252" y="30810"/>
                </a:lnTo>
                <a:lnTo>
                  <a:pt x="817310" y="21037"/>
                </a:lnTo>
                <a:lnTo>
                  <a:pt x="770061" y="12937"/>
                </a:lnTo>
                <a:lnTo>
                  <a:pt x="722569" y="6665"/>
                </a:lnTo>
                <a:lnTo>
                  <a:pt x="674900" y="2376"/>
                </a:lnTo>
                <a:lnTo>
                  <a:pt x="627119" y="225"/>
                </a:lnTo>
                <a:lnTo>
                  <a:pt x="603206" y="0"/>
                </a:lnTo>
                <a:lnTo>
                  <a:pt x="579289" y="367"/>
                </a:lnTo>
                <a:lnTo>
                  <a:pt x="531477" y="2957"/>
                </a:lnTo>
                <a:lnTo>
                  <a:pt x="483747" y="8151"/>
                </a:lnTo>
                <a:lnTo>
                  <a:pt x="435133" y="16091"/>
                </a:lnTo>
                <a:lnTo>
                  <a:pt x="397552" y="23765"/>
                </a:lnTo>
                <a:lnTo>
                  <a:pt x="359995" y="33180"/>
                </a:lnTo>
                <a:lnTo>
                  <a:pt x="323000" y="44683"/>
                </a:lnTo>
                <a:lnTo>
                  <a:pt x="287107" y="58620"/>
                </a:lnTo>
                <a:lnTo>
                  <a:pt x="252858" y="75336"/>
                </a:lnTo>
                <a:lnTo>
                  <a:pt x="212948" y="100477"/>
                </a:lnTo>
                <a:lnTo>
                  <a:pt x="182728" y="123736"/>
                </a:lnTo>
                <a:lnTo>
                  <a:pt x="154419" y="149296"/>
                </a:lnTo>
                <a:lnTo>
                  <a:pt x="128130" y="176953"/>
                </a:lnTo>
                <a:lnTo>
                  <a:pt x="103972" y="206505"/>
                </a:lnTo>
                <a:lnTo>
                  <a:pt x="82051" y="237748"/>
                </a:lnTo>
                <a:lnTo>
                  <a:pt x="59836" y="275110"/>
                </a:lnTo>
                <a:lnTo>
                  <a:pt x="42817" y="309661"/>
                </a:lnTo>
                <a:lnTo>
                  <a:pt x="28455" y="345449"/>
                </a:lnTo>
                <a:lnTo>
                  <a:pt x="16879" y="382212"/>
                </a:lnTo>
                <a:lnTo>
                  <a:pt x="8221" y="419689"/>
                </a:lnTo>
                <a:lnTo>
                  <a:pt x="2611" y="457619"/>
                </a:lnTo>
                <a:lnTo>
                  <a:pt x="0" y="503537"/>
                </a:lnTo>
                <a:lnTo>
                  <a:pt x="96" y="516768"/>
                </a:lnTo>
                <a:lnTo>
                  <a:pt x="2446" y="556242"/>
                </a:lnTo>
                <a:lnTo>
                  <a:pt x="7410" y="595434"/>
                </a:lnTo>
                <a:lnTo>
                  <a:pt x="14375" y="634404"/>
                </a:lnTo>
                <a:lnTo>
                  <a:pt x="22728" y="673210"/>
                </a:lnTo>
                <a:lnTo>
                  <a:pt x="31859" y="711912"/>
                </a:lnTo>
                <a:lnTo>
                  <a:pt x="34970" y="724800"/>
                </a:lnTo>
                <a:lnTo>
                  <a:pt x="38076" y="737685"/>
                </a:lnTo>
                <a:lnTo>
                  <a:pt x="44827" y="766985"/>
                </a:lnTo>
                <a:lnTo>
                  <a:pt x="50989" y="796382"/>
                </a:lnTo>
                <a:lnTo>
                  <a:pt x="56625" y="825865"/>
                </a:lnTo>
                <a:lnTo>
                  <a:pt x="61801" y="855425"/>
                </a:lnTo>
                <a:lnTo>
                  <a:pt x="66580" y="885052"/>
                </a:lnTo>
                <a:lnTo>
                  <a:pt x="71029" y="914735"/>
                </a:lnTo>
                <a:lnTo>
                  <a:pt x="75210" y="944464"/>
                </a:lnTo>
                <a:lnTo>
                  <a:pt x="79188" y="974230"/>
                </a:lnTo>
                <a:lnTo>
                  <a:pt x="83029" y="1004023"/>
                </a:lnTo>
                <a:lnTo>
                  <a:pt x="86796" y="1033831"/>
                </a:lnTo>
                <a:lnTo>
                  <a:pt x="90555" y="1063646"/>
                </a:lnTo>
                <a:lnTo>
                  <a:pt x="94369" y="1093457"/>
                </a:lnTo>
                <a:lnTo>
                  <a:pt x="98304" y="1123254"/>
                </a:lnTo>
                <a:lnTo>
                  <a:pt x="102423" y="1153028"/>
                </a:lnTo>
                <a:lnTo>
                  <a:pt x="106792" y="1182767"/>
                </a:lnTo>
                <a:lnTo>
                  <a:pt x="111474" y="1212463"/>
                </a:lnTo>
                <a:lnTo>
                  <a:pt x="116535" y="1242104"/>
                </a:lnTo>
                <a:lnTo>
                  <a:pt x="122039" y="1271681"/>
                </a:lnTo>
                <a:lnTo>
                  <a:pt x="128050" y="1301185"/>
                </a:lnTo>
                <a:lnTo>
                  <a:pt x="134634" y="1330604"/>
                </a:lnTo>
                <a:lnTo>
                  <a:pt x="141026" y="1356568"/>
                </a:lnTo>
                <a:lnTo>
                  <a:pt x="148061" y="1382463"/>
                </a:lnTo>
                <a:lnTo>
                  <a:pt x="155762" y="1408235"/>
                </a:lnTo>
                <a:lnTo>
                  <a:pt x="164154" y="1433830"/>
                </a:lnTo>
                <a:lnTo>
                  <a:pt x="173258" y="1459194"/>
                </a:lnTo>
                <a:lnTo>
                  <a:pt x="183101" y="1484273"/>
                </a:lnTo>
                <a:lnTo>
                  <a:pt x="193703" y="1509014"/>
                </a:lnTo>
                <a:lnTo>
                  <a:pt x="205091" y="1533363"/>
                </a:lnTo>
                <a:lnTo>
                  <a:pt x="217286" y="1557266"/>
                </a:lnTo>
                <a:lnTo>
                  <a:pt x="230313" y="1580669"/>
                </a:lnTo>
                <a:lnTo>
                  <a:pt x="244195" y="1603519"/>
                </a:lnTo>
                <a:lnTo>
                  <a:pt x="258956" y="1625762"/>
                </a:lnTo>
                <a:lnTo>
                  <a:pt x="274619" y="1647344"/>
                </a:lnTo>
                <a:lnTo>
                  <a:pt x="291208" y="1668211"/>
                </a:lnTo>
                <a:lnTo>
                  <a:pt x="308746" y="1688309"/>
                </a:lnTo>
                <a:lnTo>
                  <a:pt x="327258" y="1707586"/>
                </a:lnTo>
                <a:lnTo>
                  <a:pt x="346767" y="1725986"/>
                </a:lnTo>
                <a:lnTo>
                  <a:pt x="367295" y="1743457"/>
                </a:lnTo>
                <a:lnTo>
                  <a:pt x="388868" y="1759944"/>
                </a:lnTo>
                <a:lnTo>
                  <a:pt x="411508" y="1775393"/>
                </a:lnTo>
                <a:lnTo>
                  <a:pt x="433878" y="1788793"/>
                </a:lnTo>
                <a:lnTo>
                  <a:pt x="456676" y="1800626"/>
                </a:lnTo>
                <a:lnTo>
                  <a:pt x="479862" y="1810928"/>
                </a:lnTo>
                <a:lnTo>
                  <a:pt x="503394" y="1819734"/>
                </a:lnTo>
                <a:lnTo>
                  <a:pt x="551334" y="1833002"/>
                </a:lnTo>
                <a:lnTo>
                  <a:pt x="600166" y="1840716"/>
                </a:lnTo>
                <a:lnTo>
                  <a:pt x="649564" y="1843162"/>
                </a:lnTo>
                <a:lnTo>
                  <a:pt x="674372" y="1842499"/>
                </a:lnTo>
                <a:close/>
              </a:path>
            </a:pathLst>
          </a:custGeom>
          <a:solidFill>
            <a:srgbClr val="E2ECF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6"/>
          <p:cNvSpPr/>
          <p:nvPr/>
        </p:nvSpPr>
        <p:spPr>
          <a:xfrm>
            <a:off x="3804579" y="2194142"/>
            <a:ext cx="581455" cy="685139"/>
          </a:xfrm>
          <a:custGeom>
            <a:rect b="b" l="l" r="r" t="t"/>
            <a:pathLst>
              <a:path extrusionOk="0" h="685139" w="581455">
                <a:moveTo>
                  <a:pt x="227086" y="318081"/>
                </a:moveTo>
                <a:lnTo>
                  <a:pt x="581455" y="318081"/>
                </a:lnTo>
                <a:lnTo>
                  <a:pt x="342512" y="526351"/>
                </a:lnTo>
                <a:lnTo>
                  <a:pt x="332863" y="536210"/>
                </a:lnTo>
                <a:lnTo>
                  <a:pt x="324633" y="547316"/>
                </a:lnTo>
                <a:lnTo>
                  <a:pt x="317972" y="559516"/>
                </a:lnTo>
                <a:lnTo>
                  <a:pt x="313029" y="572656"/>
                </a:lnTo>
                <a:lnTo>
                  <a:pt x="309954" y="586582"/>
                </a:lnTo>
                <a:lnTo>
                  <a:pt x="308896" y="601140"/>
                </a:lnTo>
                <a:lnTo>
                  <a:pt x="309061" y="606907"/>
                </a:lnTo>
                <a:lnTo>
                  <a:pt x="310801" y="620586"/>
                </a:lnTo>
                <a:lnTo>
                  <a:pt x="227086" y="318081"/>
                </a:lnTo>
                <a:close/>
              </a:path>
              <a:path extrusionOk="0" h="685139" w="581455">
                <a:moveTo>
                  <a:pt x="226063" y="257913"/>
                </a:moveTo>
                <a:lnTo>
                  <a:pt x="225679" y="270126"/>
                </a:lnTo>
                <a:lnTo>
                  <a:pt x="225686" y="291505"/>
                </a:lnTo>
                <a:lnTo>
                  <a:pt x="225954" y="300385"/>
                </a:lnTo>
                <a:lnTo>
                  <a:pt x="226318" y="307870"/>
                </a:lnTo>
                <a:lnTo>
                  <a:pt x="226715" y="313816"/>
                </a:lnTo>
                <a:lnTo>
                  <a:pt x="227086" y="318081"/>
                </a:lnTo>
                <a:lnTo>
                  <a:pt x="170064" y="80367"/>
                </a:lnTo>
                <a:lnTo>
                  <a:pt x="178860" y="63237"/>
                </a:lnTo>
                <a:lnTo>
                  <a:pt x="188807" y="46629"/>
                </a:lnTo>
                <a:lnTo>
                  <a:pt x="199971" y="30675"/>
                </a:lnTo>
                <a:lnTo>
                  <a:pt x="212421" y="15507"/>
                </a:lnTo>
                <a:lnTo>
                  <a:pt x="218409" y="9021"/>
                </a:lnTo>
                <a:lnTo>
                  <a:pt x="227529" y="0"/>
                </a:lnTo>
                <a:lnTo>
                  <a:pt x="227909" y="231154"/>
                </a:lnTo>
                <a:lnTo>
                  <a:pt x="226786" y="244875"/>
                </a:lnTo>
                <a:lnTo>
                  <a:pt x="226063" y="257913"/>
                </a:lnTo>
                <a:close/>
              </a:path>
              <a:path extrusionOk="0" h="685139" w="581455">
                <a:moveTo>
                  <a:pt x="130637" y="251435"/>
                </a:moveTo>
                <a:lnTo>
                  <a:pt x="131615" y="236321"/>
                </a:lnTo>
                <a:lnTo>
                  <a:pt x="133074" y="220413"/>
                </a:lnTo>
                <a:lnTo>
                  <a:pt x="135079" y="203843"/>
                </a:lnTo>
                <a:lnTo>
                  <a:pt x="137698" y="186743"/>
                </a:lnTo>
                <a:lnTo>
                  <a:pt x="140998" y="169243"/>
                </a:lnTo>
                <a:lnTo>
                  <a:pt x="145047" y="151476"/>
                </a:lnTo>
                <a:lnTo>
                  <a:pt x="149911" y="133573"/>
                </a:lnTo>
                <a:lnTo>
                  <a:pt x="155657" y="115667"/>
                </a:lnTo>
                <a:lnTo>
                  <a:pt x="162352" y="97887"/>
                </a:lnTo>
                <a:lnTo>
                  <a:pt x="170064" y="80367"/>
                </a:lnTo>
                <a:lnTo>
                  <a:pt x="227086" y="318081"/>
                </a:lnTo>
                <a:lnTo>
                  <a:pt x="310801" y="620586"/>
                </a:lnTo>
                <a:lnTo>
                  <a:pt x="314330" y="633667"/>
                </a:lnTo>
                <a:lnTo>
                  <a:pt x="319515" y="646009"/>
                </a:lnTo>
                <a:lnTo>
                  <a:pt x="326225" y="657468"/>
                </a:lnTo>
                <a:lnTo>
                  <a:pt x="334327" y="667903"/>
                </a:lnTo>
                <a:lnTo>
                  <a:pt x="343688" y="677170"/>
                </a:lnTo>
                <a:lnTo>
                  <a:pt x="354177" y="685128"/>
                </a:lnTo>
                <a:lnTo>
                  <a:pt x="365661" y="691633"/>
                </a:lnTo>
                <a:lnTo>
                  <a:pt x="343449" y="847017"/>
                </a:lnTo>
                <a:lnTo>
                  <a:pt x="482995" y="847017"/>
                </a:lnTo>
                <a:lnTo>
                  <a:pt x="458008" y="688223"/>
                </a:lnTo>
                <a:lnTo>
                  <a:pt x="468507" y="681225"/>
                </a:lnTo>
                <a:lnTo>
                  <a:pt x="478286" y="672631"/>
                </a:lnTo>
                <a:lnTo>
                  <a:pt x="486912" y="662778"/>
                </a:lnTo>
                <a:lnTo>
                  <a:pt x="494257" y="651828"/>
                </a:lnTo>
                <a:lnTo>
                  <a:pt x="500193" y="639944"/>
                </a:lnTo>
                <a:lnTo>
                  <a:pt x="504592" y="627290"/>
                </a:lnTo>
                <a:lnTo>
                  <a:pt x="507325" y="614027"/>
                </a:lnTo>
                <a:lnTo>
                  <a:pt x="508264" y="600319"/>
                </a:lnTo>
                <a:lnTo>
                  <a:pt x="508259" y="599238"/>
                </a:lnTo>
                <a:lnTo>
                  <a:pt x="507039" y="584685"/>
                </a:lnTo>
                <a:lnTo>
                  <a:pt x="503797" y="570813"/>
                </a:lnTo>
                <a:lnTo>
                  <a:pt x="498685" y="557771"/>
                </a:lnTo>
                <a:lnTo>
                  <a:pt x="491854" y="545707"/>
                </a:lnTo>
                <a:lnTo>
                  <a:pt x="483454" y="534771"/>
                </a:lnTo>
                <a:lnTo>
                  <a:pt x="473637" y="525109"/>
                </a:lnTo>
                <a:lnTo>
                  <a:pt x="462554" y="516871"/>
                </a:lnTo>
                <a:lnTo>
                  <a:pt x="450356" y="510205"/>
                </a:lnTo>
                <a:lnTo>
                  <a:pt x="437195" y="505260"/>
                </a:lnTo>
                <a:lnTo>
                  <a:pt x="423221" y="502185"/>
                </a:lnTo>
                <a:lnTo>
                  <a:pt x="408586" y="501126"/>
                </a:lnTo>
                <a:lnTo>
                  <a:pt x="406821" y="501142"/>
                </a:lnTo>
                <a:lnTo>
                  <a:pt x="392315" y="502460"/>
                </a:lnTo>
                <a:lnTo>
                  <a:pt x="378482" y="505794"/>
                </a:lnTo>
                <a:lnTo>
                  <a:pt x="365471" y="510989"/>
                </a:lnTo>
                <a:lnTo>
                  <a:pt x="353431" y="517893"/>
                </a:lnTo>
                <a:lnTo>
                  <a:pt x="342512" y="526351"/>
                </a:lnTo>
                <a:lnTo>
                  <a:pt x="581455" y="318081"/>
                </a:lnTo>
                <a:lnTo>
                  <a:pt x="582662" y="300206"/>
                </a:lnTo>
                <a:lnTo>
                  <a:pt x="583139" y="280911"/>
                </a:lnTo>
                <a:lnTo>
                  <a:pt x="583093" y="269492"/>
                </a:lnTo>
                <a:lnTo>
                  <a:pt x="582774" y="257088"/>
                </a:lnTo>
                <a:lnTo>
                  <a:pt x="582122" y="243848"/>
                </a:lnTo>
                <a:lnTo>
                  <a:pt x="581072" y="229917"/>
                </a:lnTo>
                <a:lnTo>
                  <a:pt x="579565" y="215444"/>
                </a:lnTo>
                <a:lnTo>
                  <a:pt x="577536" y="200577"/>
                </a:lnTo>
                <a:lnTo>
                  <a:pt x="574925" y="185461"/>
                </a:lnTo>
                <a:lnTo>
                  <a:pt x="571669" y="170245"/>
                </a:lnTo>
                <a:lnTo>
                  <a:pt x="567707" y="155077"/>
                </a:lnTo>
                <a:lnTo>
                  <a:pt x="562976" y="140103"/>
                </a:lnTo>
                <a:lnTo>
                  <a:pt x="557413" y="125470"/>
                </a:lnTo>
                <a:lnTo>
                  <a:pt x="550958" y="111327"/>
                </a:lnTo>
                <a:lnTo>
                  <a:pt x="543548" y="97821"/>
                </a:lnTo>
                <a:lnTo>
                  <a:pt x="535121" y="85098"/>
                </a:lnTo>
                <a:lnTo>
                  <a:pt x="525615" y="73307"/>
                </a:lnTo>
                <a:lnTo>
                  <a:pt x="517349" y="64765"/>
                </a:lnTo>
                <a:lnTo>
                  <a:pt x="507981" y="56610"/>
                </a:lnTo>
                <a:lnTo>
                  <a:pt x="497968" y="49383"/>
                </a:lnTo>
                <a:lnTo>
                  <a:pt x="487298" y="43092"/>
                </a:lnTo>
                <a:lnTo>
                  <a:pt x="475957" y="37745"/>
                </a:lnTo>
                <a:lnTo>
                  <a:pt x="463932" y="33352"/>
                </a:lnTo>
                <a:lnTo>
                  <a:pt x="451210" y="29919"/>
                </a:lnTo>
                <a:lnTo>
                  <a:pt x="437779" y="27457"/>
                </a:lnTo>
                <a:lnTo>
                  <a:pt x="423624" y="25974"/>
                </a:lnTo>
                <a:lnTo>
                  <a:pt x="408732" y="25478"/>
                </a:lnTo>
                <a:lnTo>
                  <a:pt x="385320" y="26626"/>
                </a:lnTo>
                <a:lnTo>
                  <a:pt x="371443" y="28538"/>
                </a:lnTo>
                <a:lnTo>
                  <a:pt x="358252" y="31360"/>
                </a:lnTo>
                <a:lnTo>
                  <a:pt x="345737" y="35085"/>
                </a:lnTo>
                <a:lnTo>
                  <a:pt x="333885" y="39705"/>
                </a:lnTo>
                <a:lnTo>
                  <a:pt x="322683" y="45213"/>
                </a:lnTo>
                <a:lnTo>
                  <a:pt x="312122" y="51602"/>
                </a:lnTo>
                <a:lnTo>
                  <a:pt x="302188" y="58866"/>
                </a:lnTo>
                <a:lnTo>
                  <a:pt x="292870" y="66996"/>
                </a:lnTo>
                <a:lnTo>
                  <a:pt x="284156" y="75985"/>
                </a:lnTo>
                <a:lnTo>
                  <a:pt x="274599" y="87797"/>
                </a:lnTo>
                <a:lnTo>
                  <a:pt x="266113" y="100495"/>
                </a:lnTo>
                <a:lnTo>
                  <a:pt x="258638" y="113938"/>
                </a:lnTo>
                <a:lnTo>
                  <a:pt x="252114" y="127983"/>
                </a:lnTo>
                <a:lnTo>
                  <a:pt x="246478" y="142486"/>
                </a:lnTo>
                <a:lnTo>
                  <a:pt x="241670" y="157306"/>
                </a:lnTo>
                <a:lnTo>
                  <a:pt x="237628" y="172299"/>
                </a:lnTo>
                <a:lnTo>
                  <a:pt x="234293" y="187323"/>
                </a:lnTo>
                <a:lnTo>
                  <a:pt x="231602" y="202236"/>
                </a:lnTo>
                <a:lnTo>
                  <a:pt x="229494" y="216893"/>
                </a:lnTo>
                <a:lnTo>
                  <a:pt x="227909" y="231154"/>
                </a:lnTo>
                <a:lnTo>
                  <a:pt x="227529" y="0"/>
                </a:lnTo>
                <a:lnTo>
                  <a:pt x="246907" y="-16234"/>
                </a:lnTo>
                <a:lnTo>
                  <a:pt x="267784" y="-30078"/>
                </a:lnTo>
                <a:lnTo>
                  <a:pt x="290141" y="-41555"/>
                </a:lnTo>
                <a:lnTo>
                  <a:pt x="313959" y="-50690"/>
                </a:lnTo>
                <a:lnTo>
                  <a:pt x="339219" y="-57505"/>
                </a:lnTo>
                <a:lnTo>
                  <a:pt x="365902" y="-62025"/>
                </a:lnTo>
                <a:lnTo>
                  <a:pt x="393988" y="-64273"/>
                </a:lnTo>
                <a:lnTo>
                  <a:pt x="408552" y="-64553"/>
                </a:lnTo>
                <a:lnTo>
                  <a:pt x="409488" y="-64552"/>
                </a:lnTo>
                <a:lnTo>
                  <a:pt x="438097" y="-63323"/>
                </a:lnTo>
                <a:lnTo>
                  <a:pt x="465280" y="-59738"/>
                </a:lnTo>
                <a:lnTo>
                  <a:pt x="491019" y="-53768"/>
                </a:lnTo>
                <a:lnTo>
                  <a:pt x="515291" y="-45386"/>
                </a:lnTo>
                <a:lnTo>
                  <a:pt x="538079" y="-34564"/>
                </a:lnTo>
                <a:lnTo>
                  <a:pt x="559361" y="-21273"/>
                </a:lnTo>
                <a:lnTo>
                  <a:pt x="579117" y="-5484"/>
                </a:lnTo>
                <a:lnTo>
                  <a:pt x="597328" y="12828"/>
                </a:lnTo>
                <a:lnTo>
                  <a:pt x="609722" y="27889"/>
                </a:lnTo>
                <a:lnTo>
                  <a:pt x="620827" y="43637"/>
                </a:lnTo>
                <a:lnTo>
                  <a:pt x="630711" y="59962"/>
                </a:lnTo>
                <a:lnTo>
                  <a:pt x="639440" y="76752"/>
                </a:lnTo>
                <a:lnTo>
                  <a:pt x="647084" y="93897"/>
                </a:lnTo>
                <a:lnTo>
                  <a:pt x="653708" y="111286"/>
                </a:lnTo>
                <a:lnTo>
                  <a:pt x="659383" y="128807"/>
                </a:lnTo>
                <a:lnTo>
                  <a:pt x="664174" y="146349"/>
                </a:lnTo>
                <a:lnTo>
                  <a:pt x="668149" y="163801"/>
                </a:lnTo>
                <a:lnTo>
                  <a:pt x="671378" y="181052"/>
                </a:lnTo>
                <a:lnTo>
                  <a:pt x="673926" y="197992"/>
                </a:lnTo>
                <a:lnTo>
                  <a:pt x="675863" y="214508"/>
                </a:lnTo>
                <a:lnTo>
                  <a:pt x="677255" y="230490"/>
                </a:lnTo>
                <a:lnTo>
                  <a:pt x="678170" y="245827"/>
                </a:lnTo>
                <a:lnTo>
                  <a:pt x="678842" y="274122"/>
                </a:lnTo>
                <a:lnTo>
                  <a:pt x="678733" y="286857"/>
                </a:lnTo>
                <a:lnTo>
                  <a:pt x="678420" y="298502"/>
                </a:lnTo>
                <a:lnTo>
                  <a:pt x="677968" y="308947"/>
                </a:lnTo>
                <a:lnTo>
                  <a:pt x="677445" y="318081"/>
                </a:lnTo>
                <a:lnTo>
                  <a:pt x="709089" y="318081"/>
                </a:lnTo>
                <a:lnTo>
                  <a:pt x="746454" y="324976"/>
                </a:lnTo>
                <a:lnTo>
                  <a:pt x="770554" y="338384"/>
                </a:lnTo>
                <a:lnTo>
                  <a:pt x="790008" y="357624"/>
                </a:lnTo>
                <a:lnTo>
                  <a:pt x="803891" y="381590"/>
                </a:lnTo>
                <a:lnTo>
                  <a:pt x="811276" y="409175"/>
                </a:lnTo>
                <a:lnTo>
                  <a:pt x="812242" y="423980"/>
                </a:lnTo>
                <a:lnTo>
                  <a:pt x="812242" y="911345"/>
                </a:lnTo>
                <a:lnTo>
                  <a:pt x="806018" y="948008"/>
                </a:lnTo>
                <a:lnTo>
                  <a:pt x="793320" y="972676"/>
                </a:lnTo>
                <a:lnTo>
                  <a:pt x="774782" y="992727"/>
                </a:lnTo>
                <a:lnTo>
                  <a:pt x="751349" y="1007120"/>
                </a:lnTo>
                <a:lnTo>
                  <a:pt x="723966" y="1014816"/>
                </a:lnTo>
                <a:lnTo>
                  <a:pt x="709089" y="1015826"/>
                </a:lnTo>
                <a:lnTo>
                  <a:pt x="108071" y="1015826"/>
                </a:lnTo>
                <a:lnTo>
                  <a:pt x="68058" y="1008365"/>
                </a:lnTo>
                <a:lnTo>
                  <a:pt x="43548" y="995075"/>
                </a:lnTo>
                <a:lnTo>
                  <a:pt x="23431" y="976252"/>
                </a:lnTo>
                <a:lnTo>
                  <a:pt x="8872" y="952864"/>
                </a:lnTo>
                <a:lnTo>
                  <a:pt x="1034" y="925881"/>
                </a:lnTo>
                <a:lnTo>
                  <a:pt x="0" y="911345"/>
                </a:lnTo>
                <a:lnTo>
                  <a:pt x="0" y="423980"/>
                </a:lnTo>
                <a:lnTo>
                  <a:pt x="3661" y="396800"/>
                </a:lnTo>
                <a:lnTo>
                  <a:pt x="14581" y="371211"/>
                </a:lnTo>
                <a:lnTo>
                  <a:pt x="31625" y="349514"/>
                </a:lnTo>
                <a:lnTo>
                  <a:pt x="53650" y="332739"/>
                </a:lnTo>
                <a:lnTo>
                  <a:pt x="79513" y="321917"/>
                </a:lnTo>
                <a:lnTo>
                  <a:pt x="108071" y="318081"/>
                </a:lnTo>
                <a:lnTo>
                  <a:pt x="131085" y="318081"/>
                </a:lnTo>
                <a:lnTo>
                  <a:pt x="130593" y="310493"/>
                </a:lnTo>
                <a:lnTo>
                  <a:pt x="130179" y="301321"/>
                </a:lnTo>
                <a:lnTo>
                  <a:pt x="129909" y="290698"/>
                </a:lnTo>
                <a:lnTo>
                  <a:pt x="129851" y="278755"/>
                </a:lnTo>
                <a:lnTo>
                  <a:pt x="130071" y="265624"/>
                </a:lnTo>
                <a:lnTo>
                  <a:pt x="130637" y="251435"/>
                </a:lnTo>
                <a:close/>
              </a:path>
            </a:pathLst>
          </a:custGeom>
          <a:solidFill>
            <a:srgbClr val="FFF0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6"/>
          <p:cNvSpPr/>
          <p:nvPr/>
        </p:nvSpPr>
        <p:spPr>
          <a:xfrm>
            <a:off x="9603197" y="4225802"/>
            <a:ext cx="1476374" cy="153352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6"/>
          <p:cNvSpPr/>
          <p:nvPr/>
        </p:nvSpPr>
        <p:spPr>
          <a:xfrm>
            <a:off x="1381370" y="6993657"/>
            <a:ext cx="1154800" cy="664818"/>
          </a:xfrm>
          <a:custGeom>
            <a:rect b="b" l="l" r="r" t="t"/>
            <a:pathLst>
              <a:path extrusionOk="0" h="664818" w="1154800">
                <a:moveTo>
                  <a:pt x="30" y="664818"/>
                </a:moveTo>
                <a:lnTo>
                  <a:pt x="0" y="664818"/>
                </a:lnTo>
              </a:path>
              <a:path extrusionOk="0" h="664818" w="1154800">
                <a:moveTo>
                  <a:pt x="1154800" y="664818"/>
                </a:moveTo>
                <a:lnTo>
                  <a:pt x="30" y="664818"/>
                </a:lnTo>
                <a:lnTo>
                  <a:pt x="1172" y="661200"/>
                </a:lnTo>
                <a:lnTo>
                  <a:pt x="4485" y="650800"/>
                </a:lnTo>
                <a:lnTo>
                  <a:pt x="16852" y="612682"/>
                </a:lnTo>
                <a:lnTo>
                  <a:pt x="35611" y="556445"/>
                </a:lnTo>
                <a:lnTo>
                  <a:pt x="59245" y="488058"/>
                </a:lnTo>
                <a:lnTo>
                  <a:pt x="72416" y="451172"/>
                </a:lnTo>
                <a:lnTo>
                  <a:pt x="86237" y="413486"/>
                </a:lnTo>
                <a:lnTo>
                  <a:pt x="100519" y="375747"/>
                </a:lnTo>
                <a:lnTo>
                  <a:pt x="115072" y="338700"/>
                </a:lnTo>
                <a:lnTo>
                  <a:pt x="129706" y="303090"/>
                </a:lnTo>
                <a:lnTo>
                  <a:pt x="158460" y="239169"/>
                </a:lnTo>
                <a:lnTo>
                  <a:pt x="185264" y="189950"/>
                </a:lnTo>
                <a:lnTo>
                  <a:pt x="218499" y="156746"/>
                </a:lnTo>
                <a:lnTo>
                  <a:pt x="228354" y="157788"/>
                </a:lnTo>
                <a:lnTo>
                  <a:pt x="264208" y="182913"/>
                </a:lnTo>
                <a:lnTo>
                  <a:pt x="291542" y="213658"/>
                </a:lnTo>
                <a:lnTo>
                  <a:pt x="319930" y="251554"/>
                </a:lnTo>
                <a:lnTo>
                  <a:pt x="347924" y="293134"/>
                </a:lnTo>
                <a:lnTo>
                  <a:pt x="374076" y="334929"/>
                </a:lnTo>
                <a:lnTo>
                  <a:pt x="396938" y="373473"/>
                </a:lnTo>
                <a:lnTo>
                  <a:pt x="421893" y="417606"/>
                </a:lnTo>
                <a:lnTo>
                  <a:pt x="431298" y="434918"/>
                </a:lnTo>
                <a:lnTo>
                  <a:pt x="433311" y="431676"/>
                </a:lnTo>
                <a:lnTo>
                  <a:pt x="448313" y="407778"/>
                </a:lnTo>
                <a:lnTo>
                  <a:pt x="475499" y="365200"/>
                </a:lnTo>
                <a:lnTo>
                  <a:pt x="492744" y="338607"/>
                </a:lnTo>
                <a:lnTo>
                  <a:pt x="511932" y="309386"/>
                </a:lnTo>
                <a:lnTo>
                  <a:pt x="532697" y="278217"/>
                </a:lnTo>
                <a:lnTo>
                  <a:pt x="554672" y="245781"/>
                </a:lnTo>
                <a:lnTo>
                  <a:pt x="577488" y="212759"/>
                </a:lnTo>
                <a:lnTo>
                  <a:pt x="600779" y="179830"/>
                </a:lnTo>
                <a:lnTo>
                  <a:pt x="624177" y="147676"/>
                </a:lnTo>
                <a:lnTo>
                  <a:pt x="647315" y="116978"/>
                </a:lnTo>
                <a:lnTo>
                  <a:pt x="669825" y="88415"/>
                </a:lnTo>
                <a:lnTo>
                  <a:pt x="691341" y="62668"/>
                </a:lnTo>
                <a:lnTo>
                  <a:pt x="711493" y="40418"/>
                </a:lnTo>
                <a:lnTo>
                  <a:pt x="729916" y="22346"/>
                </a:lnTo>
                <a:lnTo>
                  <a:pt x="760103" y="1456"/>
                </a:lnTo>
                <a:lnTo>
                  <a:pt x="771132" y="0"/>
                </a:lnTo>
                <a:lnTo>
                  <a:pt x="782477" y="6516"/>
                </a:lnTo>
                <a:lnTo>
                  <a:pt x="815007" y="44462"/>
                </a:lnTo>
                <a:lnTo>
                  <a:pt x="835325" y="73953"/>
                </a:lnTo>
                <a:lnTo>
                  <a:pt x="857768" y="109165"/>
                </a:lnTo>
                <a:lnTo>
                  <a:pt x="881902" y="149127"/>
                </a:lnTo>
                <a:lnTo>
                  <a:pt x="907294" y="192872"/>
                </a:lnTo>
                <a:lnTo>
                  <a:pt x="933511" y="239430"/>
                </a:lnTo>
                <a:lnTo>
                  <a:pt x="960120" y="287832"/>
                </a:lnTo>
                <a:lnTo>
                  <a:pt x="986688" y="337108"/>
                </a:lnTo>
                <a:lnTo>
                  <a:pt x="1012782" y="386291"/>
                </a:lnTo>
                <a:lnTo>
                  <a:pt x="1037968" y="434411"/>
                </a:lnTo>
                <a:lnTo>
                  <a:pt x="1061813" y="480499"/>
                </a:lnTo>
                <a:lnTo>
                  <a:pt x="1083884" y="523586"/>
                </a:lnTo>
                <a:lnTo>
                  <a:pt x="1103748" y="562703"/>
                </a:lnTo>
                <a:lnTo>
                  <a:pt x="1120972" y="596880"/>
                </a:lnTo>
                <a:lnTo>
                  <a:pt x="1135122" y="625149"/>
                </a:lnTo>
                <a:lnTo>
                  <a:pt x="1152470" y="660087"/>
                </a:lnTo>
                <a:lnTo>
                  <a:pt x="1154800" y="664818"/>
                </a:lnTo>
                <a:close/>
              </a:path>
            </a:pathLst>
          </a:custGeom>
          <a:solidFill>
            <a:srgbClr val="FFFAE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6"/>
          <p:cNvSpPr/>
          <p:nvPr/>
        </p:nvSpPr>
        <p:spPr>
          <a:xfrm>
            <a:off x="1636748" y="6815466"/>
            <a:ext cx="215632" cy="215722"/>
          </a:xfrm>
          <a:custGeom>
            <a:rect b="b" l="l" r="r" t="t"/>
            <a:pathLst>
              <a:path extrusionOk="0" h="215722" w="215632">
                <a:moveTo>
                  <a:pt x="215632" y="107861"/>
                </a:moveTo>
                <a:lnTo>
                  <a:pt x="215632" y="114943"/>
                </a:lnTo>
                <a:lnTo>
                  <a:pt x="214941" y="121958"/>
                </a:lnTo>
                <a:lnTo>
                  <a:pt x="213560" y="128904"/>
                </a:lnTo>
                <a:lnTo>
                  <a:pt x="212179" y="135850"/>
                </a:lnTo>
                <a:lnTo>
                  <a:pt x="210134" y="142594"/>
                </a:lnTo>
                <a:lnTo>
                  <a:pt x="207425" y="149138"/>
                </a:lnTo>
                <a:lnTo>
                  <a:pt x="204716" y="155681"/>
                </a:lnTo>
                <a:lnTo>
                  <a:pt x="201395" y="161897"/>
                </a:lnTo>
                <a:lnTo>
                  <a:pt x="197462" y="167785"/>
                </a:lnTo>
                <a:lnTo>
                  <a:pt x="193529" y="173674"/>
                </a:lnTo>
                <a:lnTo>
                  <a:pt x="189059" y="179123"/>
                </a:lnTo>
                <a:lnTo>
                  <a:pt x="184053" y="184131"/>
                </a:lnTo>
                <a:lnTo>
                  <a:pt x="179048" y="189138"/>
                </a:lnTo>
                <a:lnTo>
                  <a:pt x="173601" y="193610"/>
                </a:lnTo>
                <a:lnTo>
                  <a:pt x="167715" y="197544"/>
                </a:lnTo>
                <a:lnTo>
                  <a:pt x="161829" y="201479"/>
                </a:lnTo>
                <a:lnTo>
                  <a:pt x="155616" y="204802"/>
                </a:lnTo>
                <a:lnTo>
                  <a:pt x="149075" y="207512"/>
                </a:lnTo>
                <a:lnTo>
                  <a:pt x="142535" y="210222"/>
                </a:lnTo>
                <a:lnTo>
                  <a:pt x="135793" y="212268"/>
                </a:lnTo>
                <a:lnTo>
                  <a:pt x="128850" y="213650"/>
                </a:lnTo>
                <a:lnTo>
                  <a:pt x="121906" y="215032"/>
                </a:lnTo>
                <a:lnTo>
                  <a:pt x="114895" y="215722"/>
                </a:lnTo>
                <a:lnTo>
                  <a:pt x="100736" y="215722"/>
                </a:lnTo>
                <a:lnTo>
                  <a:pt x="93725" y="215032"/>
                </a:lnTo>
                <a:lnTo>
                  <a:pt x="86782" y="213650"/>
                </a:lnTo>
                <a:lnTo>
                  <a:pt x="79838" y="212268"/>
                </a:lnTo>
                <a:lnTo>
                  <a:pt x="73097" y="210222"/>
                </a:lnTo>
                <a:lnTo>
                  <a:pt x="66556" y="207512"/>
                </a:lnTo>
                <a:lnTo>
                  <a:pt x="60016" y="204802"/>
                </a:lnTo>
                <a:lnTo>
                  <a:pt x="53802" y="201479"/>
                </a:lnTo>
                <a:lnTo>
                  <a:pt x="47916" y="197544"/>
                </a:lnTo>
                <a:lnTo>
                  <a:pt x="42030" y="193610"/>
                </a:lnTo>
                <a:lnTo>
                  <a:pt x="36584" y="189138"/>
                </a:lnTo>
                <a:lnTo>
                  <a:pt x="31578" y="184131"/>
                </a:lnTo>
                <a:lnTo>
                  <a:pt x="26572" y="179123"/>
                </a:lnTo>
                <a:lnTo>
                  <a:pt x="22103" y="173674"/>
                </a:lnTo>
                <a:lnTo>
                  <a:pt x="18170" y="167785"/>
                </a:lnTo>
                <a:lnTo>
                  <a:pt x="14237" y="161897"/>
                </a:lnTo>
                <a:lnTo>
                  <a:pt x="10916" y="155681"/>
                </a:lnTo>
                <a:lnTo>
                  <a:pt x="8206" y="149138"/>
                </a:lnTo>
                <a:lnTo>
                  <a:pt x="5497" y="142594"/>
                </a:lnTo>
                <a:lnTo>
                  <a:pt x="3452" y="135850"/>
                </a:lnTo>
                <a:lnTo>
                  <a:pt x="2071" y="128904"/>
                </a:lnTo>
                <a:lnTo>
                  <a:pt x="690" y="121958"/>
                </a:lnTo>
                <a:lnTo>
                  <a:pt x="0" y="114943"/>
                </a:lnTo>
                <a:lnTo>
                  <a:pt x="0" y="100779"/>
                </a:lnTo>
                <a:lnTo>
                  <a:pt x="690" y="93765"/>
                </a:lnTo>
                <a:lnTo>
                  <a:pt x="2071" y="86819"/>
                </a:lnTo>
                <a:lnTo>
                  <a:pt x="3452" y="79872"/>
                </a:lnTo>
                <a:lnTo>
                  <a:pt x="5497" y="73128"/>
                </a:lnTo>
                <a:lnTo>
                  <a:pt x="8206" y="66584"/>
                </a:lnTo>
                <a:lnTo>
                  <a:pt x="10916" y="60041"/>
                </a:lnTo>
                <a:lnTo>
                  <a:pt x="14237" y="53825"/>
                </a:lnTo>
                <a:lnTo>
                  <a:pt x="18170" y="47936"/>
                </a:lnTo>
                <a:lnTo>
                  <a:pt x="22103" y="42047"/>
                </a:lnTo>
                <a:lnTo>
                  <a:pt x="26572" y="36599"/>
                </a:lnTo>
                <a:lnTo>
                  <a:pt x="31578" y="31591"/>
                </a:lnTo>
                <a:lnTo>
                  <a:pt x="36584" y="26583"/>
                </a:lnTo>
                <a:lnTo>
                  <a:pt x="42030" y="22112"/>
                </a:lnTo>
                <a:lnTo>
                  <a:pt x="47916" y="18177"/>
                </a:lnTo>
                <a:lnTo>
                  <a:pt x="53802" y="14242"/>
                </a:lnTo>
                <a:lnTo>
                  <a:pt x="60016" y="10920"/>
                </a:lnTo>
                <a:lnTo>
                  <a:pt x="66556" y="8210"/>
                </a:lnTo>
                <a:lnTo>
                  <a:pt x="73097" y="5499"/>
                </a:lnTo>
                <a:lnTo>
                  <a:pt x="79838" y="3454"/>
                </a:lnTo>
                <a:lnTo>
                  <a:pt x="86782" y="2072"/>
                </a:lnTo>
                <a:lnTo>
                  <a:pt x="93725" y="690"/>
                </a:lnTo>
                <a:lnTo>
                  <a:pt x="100736" y="0"/>
                </a:lnTo>
                <a:lnTo>
                  <a:pt x="114895" y="0"/>
                </a:lnTo>
                <a:lnTo>
                  <a:pt x="121906" y="690"/>
                </a:lnTo>
                <a:lnTo>
                  <a:pt x="128850" y="2072"/>
                </a:lnTo>
                <a:lnTo>
                  <a:pt x="135793" y="3454"/>
                </a:lnTo>
                <a:lnTo>
                  <a:pt x="142535" y="5499"/>
                </a:lnTo>
                <a:lnTo>
                  <a:pt x="149075" y="8210"/>
                </a:lnTo>
                <a:lnTo>
                  <a:pt x="155616" y="10920"/>
                </a:lnTo>
                <a:lnTo>
                  <a:pt x="161829" y="14242"/>
                </a:lnTo>
                <a:lnTo>
                  <a:pt x="167715" y="18177"/>
                </a:lnTo>
                <a:lnTo>
                  <a:pt x="173601" y="22112"/>
                </a:lnTo>
                <a:lnTo>
                  <a:pt x="179048" y="26583"/>
                </a:lnTo>
                <a:lnTo>
                  <a:pt x="184053" y="31591"/>
                </a:lnTo>
                <a:lnTo>
                  <a:pt x="189059" y="36599"/>
                </a:lnTo>
                <a:lnTo>
                  <a:pt x="193529" y="42047"/>
                </a:lnTo>
                <a:lnTo>
                  <a:pt x="197462" y="47936"/>
                </a:lnTo>
                <a:lnTo>
                  <a:pt x="201395" y="53825"/>
                </a:lnTo>
                <a:lnTo>
                  <a:pt x="204716" y="60041"/>
                </a:lnTo>
                <a:lnTo>
                  <a:pt x="207425" y="66584"/>
                </a:lnTo>
                <a:lnTo>
                  <a:pt x="210134" y="73128"/>
                </a:lnTo>
                <a:lnTo>
                  <a:pt x="212179" y="79872"/>
                </a:lnTo>
                <a:lnTo>
                  <a:pt x="213560" y="86818"/>
                </a:lnTo>
                <a:lnTo>
                  <a:pt x="214941" y="93765"/>
                </a:lnTo>
                <a:lnTo>
                  <a:pt x="215632" y="100779"/>
                </a:lnTo>
                <a:lnTo>
                  <a:pt x="215632" y="107861"/>
                </a:lnTo>
                <a:close/>
              </a:path>
            </a:pathLst>
          </a:custGeom>
          <a:solidFill>
            <a:srgbClr val="FFFAE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6"/>
          <p:cNvSpPr/>
          <p:nvPr/>
        </p:nvSpPr>
        <p:spPr>
          <a:xfrm>
            <a:off x="1221864" y="6684076"/>
            <a:ext cx="1473806" cy="1105819"/>
          </a:xfrm>
          <a:custGeom>
            <a:rect b="b" l="l" r="r" t="t"/>
            <a:pathLst>
              <a:path extrusionOk="0" h="1105819" w="1473806">
                <a:moveTo>
                  <a:pt x="1473710" y="5"/>
                </a:moveTo>
                <a:lnTo>
                  <a:pt x="92112" y="73721"/>
                </a:lnTo>
                <a:lnTo>
                  <a:pt x="1381693" y="73721"/>
                </a:lnTo>
                <a:lnTo>
                  <a:pt x="1381693" y="1032098"/>
                </a:lnTo>
                <a:lnTo>
                  <a:pt x="92112" y="1032098"/>
                </a:lnTo>
                <a:lnTo>
                  <a:pt x="92112" y="73721"/>
                </a:lnTo>
                <a:lnTo>
                  <a:pt x="0" y="0"/>
                </a:lnTo>
                <a:lnTo>
                  <a:pt x="0" y="1105819"/>
                </a:lnTo>
                <a:lnTo>
                  <a:pt x="1473710" y="1105819"/>
                </a:lnTo>
                <a:lnTo>
                  <a:pt x="1473710" y="5"/>
                </a:lnTo>
                <a:close/>
              </a:path>
              <a:path extrusionOk="0" h="1105819" w="1473806">
                <a:moveTo>
                  <a:pt x="1473710" y="5"/>
                </a:moveTo>
                <a:lnTo>
                  <a:pt x="0" y="0"/>
                </a:lnTo>
                <a:lnTo>
                  <a:pt x="92112" y="73721"/>
                </a:lnTo>
                <a:lnTo>
                  <a:pt x="1473710" y="5"/>
                </a:lnTo>
                <a:close/>
              </a:path>
            </a:pathLst>
          </a:custGeom>
          <a:solidFill>
            <a:srgbClr val="FFFAE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6"/>
          <p:cNvSpPr/>
          <p:nvPr/>
        </p:nvSpPr>
        <p:spPr>
          <a:xfrm>
            <a:off x="1028699" y="6514454"/>
            <a:ext cx="1473806" cy="1105819"/>
          </a:xfrm>
          <a:custGeom>
            <a:rect b="b" l="l" r="r" t="t"/>
            <a:pathLst>
              <a:path extrusionOk="0" h="1105819" w="1473806">
                <a:moveTo>
                  <a:pt x="1473806" y="0"/>
                </a:moveTo>
                <a:lnTo>
                  <a:pt x="1473806" y="130357"/>
                </a:lnTo>
                <a:lnTo>
                  <a:pt x="1381693" y="130357"/>
                </a:lnTo>
                <a:lnTo>
                  <a:pt x="1381693" y="73721"/>
                </a:lnTo>
                <a:lnTo>
                  <a:pt x="92112" y="73721"/>
                </a:lnTo>
                <a:lnTo>
                  <a:pt x="92112" y="1032098"/>
                </a:lnTo>
                <a:lnTo>
                  <a:pt x="147380" y="1032098"/>
                </a:lnTo>
                <a:lnTo>
                  <a:pt x="147380" y="1105819"/>
                </a:lnTo>
                <a:lnTo>
                  <a:pt x="0" y="1105819"/>
                </a:lnTo>
                <a:lnTo>
                  <a:pt x="0" y="0"/>
                </a:lnTo>
                <a:lnTo>
                  <a:pt x="1473806" y="0"/>
                </a:lnTo>
                <a:close/>
              </a:path>
            </a:pathLst>
          </a:custGeom>
          <a:solidFill>
            <a:srgbClr val="FFFAE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6"/>
          <p:cNvSpPr/>
          <p:nvPr/>
        </p:nvSpPr>
        <p:spPr>
          <a:xfrm>
            <a:off x="9743592" y="7491379"/>
            <a:ext cx="1569079" cy="1094399"/>
          </a:xfrm>
          <a:custGeom>
            <a:rect b="b" l="l" r="r" t="t"/>
            <a:pathLst>
              <a:path extrusionOk="0" h="1094399" w="1569079">
                <a:moveTo>
                  <a:pt x="1250642" y="593904"/>
                </a:moveTo>
                <a:lnTo>
                  <a:pt x="1252825" y="445564"/>
                </a:lnTo>
                <a:lnTo>
                  <a:pt x="1265474" y="444427"/>
                </a:lnTo>
                <a:lnTo>
                  <a:pt x="1278126" y="443326"/>
                </a:lnTo>
                <a:lnTo>
                  <a:pt x="1290780" y="442244"/>
                </a:lnTo>
                <a:lnTo>
                  <a:pt x="1303434" y="441165"/>
                </a:lnTo>
                <a:lnTo>
                  <a:pt x="1316087" y="440073"/>
                </a:lnTo>
                <a:lnTo>
                  <a:pt x="1314120" y="592805"/>
                </a:lnTo>
                <a:lnTo>
                  <a:pt x="1301423" y="592900"/>
                </a:lnTo>
                <a:lnTo>
                  <a:pt x="1297361" y="637681"/>
                </a:lnTo>
                <a:lnTo>
                  <a:pt x="1298769" y="1090469"/>
                </a:lnTo>
                <a:lnTo>
                  <a:pt x="1293703" y="1094399"/>
                </a:lnTo>
                <a:lnTo>
                  <a:pt x="1286831" y="1092726"/>
                </a:lnTo>
                <a:lnTo>
                  <a:pt x="1284691" y="638546"/>
                </a:lnTo>
                <a:lnTo>
                  <a:pt x="1288726" y="593057"/>
                </a:lnTo>
                <a:lnTo>
                  <a:pt x="1276030" y="593276"/>
                </a:lnTo>
                <a:lnTo>
                  <a:pt x="1267831" y="639625"/>
                </a:lnTo>
                <a:lnTo>
                  <a:pt x="1271607" y="1076022"/>
                </a:lnTo>
                <a:lnTo>
                  <a:pt x="1264176" y="1065723"/>
                </a:lnTo>
                <a:lnTo>
                  <a:pt x="1260532" y="1060677"/>
                </a:lnTo>
                <a:lnTo>
                  <a:pt x="1255151" y="640237"/>
                </a:lnTo>
                <a:lnTo>
                  <a:pt x="1263336" y="593558"/>
                </a:lnTo>
                <a:lnTo>
                  <a:pt x="1250642" y="593904"/>
                </a:lnTo>
                <a:close/>
              </a:path>
              <a:path extrusionOk="0" h="1094399" w="1569079">
                <a:moveTo>
                  <a:pt x="745708" y="456185"/>
                </a:moveTo>
                <a:lnTo>
                  <a:pt x="754623" y="612380"/>
                </a:lnTo>
                <a:lnTo>
                  <a:pt x="752124" y="657735"/>
                </a:lnTo>
                <a:lnTo>
                  <a:pt x="745511" y="885206"/>
                </a:lnTo>
                <a:lnTo>
                  <a:pt x="738998" y="884339"/>
                </a:lnTo>
                <a:lnTo>
                  <a:pt x="739424" y="657756"/>
                </a:lnTo>
                <a:lnTo>
                  <a:pt x="741928" y="613308"/>
                </a:lnTo>
                <a:lnTo>
                  <a:pt x="745708" y="456185"/>
                </a:lnTo>
                <a:close/>
              </a:path>
              <a:path extrusionOk="0" h="1094399" w="1569079">
                <a:moveTo>
                  <a:pt x="718165" y="641525"/>
                </a:moveTo>
                <a:lnTo>
                  <a:pt x="722793" y="617146"/>
                </a:lnTo>
                <a:lnTo>
                  <a:pt x="718839" y="657172"/>
                </a:lnTo>
                <a:lnTo>
                  <a:pt x="719158" y="657641"/>
                </a:lnTo>
                <a:lnTo>
                  <a:pt x="722793" y="617146"/>
                </a:lnTo>
                <a:lnTo>
                  <a:pt x="733012" y="456642"/>
                </a:lnTo>
                <a:lnTo>
                  <a:pt x="729421" y="615596"/>
                </a:lnTo>
                <a:lnTo>
                  <a:pt x="726724" y="657710"/>
                </a:lnTo>
                <a:lnTo>
                  <a:pt x="725802" y="883561"/>
                </a:lnTo>
                <a:lnTo>
                  <a:pt x="718524" y="649857"/>
                </a:lnTo>
                <a:lnTo>
                  <a:pt x="718165" y="641525"/>
                </a:lnTo>
                <a:close/>
              </a:path>
              <a:path extrusionOk="0" h="1094399" w="1569079">
                <a:moveTo>
                  <a:pt x="1339486" y="437503"/>
                </a:moveTo>
                <a:lnTo>
                  <a:pt x="1334154" y="400115"/>
                </a:lnTo>
                <a:lnTo>
                  <a:pt x="1337036" y="399679"/>
                </a:lnTo>
                <a:lnTo>
                  <a:pt x="1340021" y="399857"/>
                </a:lnTo>
                <a:lnTo>
                  <a:pt x="1346293" y="436824"/>
                </a:lnTo>
                <a:lnTo>
                  <a:pt x="1339486" y="437503"/>
                </a:lnTo>
                <a:close/>
              </a:path>
              <a:path extrusionOk="0" h="1094399" w="1569079">
                <a:moveTo>
                  <a:pt x="1253398" y="401353"/>
                </a:moveTo>
                <a:lnTo>
                  <a:pt x="1268343" y="401331"/>
                </a:lnTo>
                <a:lnTo>
                  <a:pt x="1283288" y="401291"/>
                </a:lnTo>
                <a:lnTo>
                  <a:pt x="1298233" y="401228"/>
                </a:lnTo>
                <a:lnTo>
                  <a:pt x="1308829" y="401300"/>
                </a:lnTo>
                <a:lnTo>
                  <a:pt x="1321504" y="401218"/>
                </a:lnTo>
                <a:lnTo>
                  <a:pt x="1334154" y="400115"/>
                </a:lnTo>
                <a:lnTo>
                  <a:pt x="1339486" y="437503"/>
                </a:lnTo>
                <a:lnTo>
                  <a:pt x="1346293" y="436824"/>
                </a:lnTo>
                <a:lnTo>
                  <a:pt x="1349726" y="436481"/>
                </a:lnTo>
                <a:lnTo>
                  <a:pt x="1350676" y="431483"/>
                </a:lnTo>
                <a:lnTo>
                  <a:pt x="1350412" y="423380"/>
                </a:lnTo>
                <a:lnTo>
                  <a:pt x="1350193" y="399933"/>
                </a:lnTo>
                <a:lnTo>
                  <a:pt x="1343108" y="264265"/>
                </a:lnTo>
                <a:lnTo>
                  <a:pt x="1341981" y="257347"/>
                </a:lnTo>
                <a:lnTo>
                  <a:pt x="1341784" y="256137"/>
                </a:lnTo>
                <a:lnTo>
                  <a:pt x="1341659" y="254914"/>
                </a:lnTo>
                <a:lnTo>
                  <a:pt x="1341521" y="253695"/>
                </a:lnTo>
                <a:lnTo>
                  <a:pt x="1340065" y="241077"/>
                </a:lnTo>
                <a:lnTo>
                  <a:pt x="1338710" y="228450"/>
                </a:lnTo>
                <a:lnTo>
                  <a:pt x="1338472" y="225904"/>
                </a:lnTo>
                <a:lnTo>
                  <a:pt x="1338169" y="222546"/>
                </a:lnTo>
                <a:lnTo>
                  <a:pt x="1337045" y="220872"/>
                </a:lnTo>
                <a:lnTo>
                  <a:pt x="1333538" y="221263"/>
                </a:lnTo>
                <a:lnTo>
                  <a:pt x="1332328" y="221399"/>
                </a:lnTo>
                <a:lnTo>
                  <a:pt x="1331092" y="221299"/>
                </a:lnTo>
                <a:lnTo>
                  <a:pt x="1329868" y="221320"/>
                </a:lnTo>
                <a:lnTo>
                  <a:pt x="1317170" y="221531"/>
                </a:lnTo>
                <a:lnTo>
                  <a:pt x="1304471" y="221733"/>
                </a:lnTo>
                <a:lnTo>
                  <a:pt x="1291773" y="221936"/>
                </a:lnTo>
                <a:lnTo>
                  <a:pt x="1279074" y="222147"/>
                </a:lnTo>
                <a:lnTo>
                  <a:pt x="1266376" y="222376"/>
                </a:lnTo>
                <a:lnTo>
                  <a:pt x="1253679" y="222630"/>
                </a:lnTo>
                <a:lnTo>
                  <a:pt x="1248468" y="222744"/>
                </a:lnTo>
                <a:lnTo>
                  <a:pt x="1235768" y="222936"/>
                </a:lnTo>
                <a:lnTo>
                  <a:pt x="1223070" y="222966"/>
                </a:lnTo>
                <a:lnTo>
                  <a:pt x="1210373" y="222869"/>
                </a:lnTo>
                <a:lnTo>
                  <a:pt x="1197677" y="222678"/>
                </a:lnTo>
                <a:lnTo>
                  <a:pt x="1184983" y="222428"/>
                </a:lnTo>
                <a:lnTo>
                  <a:pt x="1172288" y="222153"/>
                </a:lnTo>
                <a:lnTo>
                  <a:pt x="1159594" y="221889"/>
                </a:lnTo>
                <a:lnTo>
                  <a:pt x="1146900" y="221669"/>
                </a:lnTo>
                <a:lnTo>
                  <a:pt x="1134204" y="221528"/>
                </a:lnTo>
                <a:lnTo>
                  <a:pt x="1126587" y="221495"/>
                </a:lnTo>
                <a:lnTo>
                  <a:pt x="1113891" y="221454"/>
                </a:lnTo>
                <a:lnTo>
                  <a:pt x="1101194" y="221380"/>
                </a:lnTo>
                <a:lnTo>
                  <a:pt x="1088497" y="221296"/>
                </a:lnTo>
                <a:lnTo>
                  <a:pt x="1075800" y="221226"/>
                </a:lnTo>
                <a:lnTo>
                  <a:pt x="1050407" y="221228"/>
                </a:lnTo>
                <a:lnTo>
                  <a:pt x="1037712" y="221347"/>
                </a:lnTo>
                <a:lnTo>
                  <a:pt x="1025016" y="221576"/>
                </a:lnTo>
                <a:lnTo>
                  <a:pt x="1012322" y="221940"/>
                </a:lnTo>
                <a:lnTo>
                  <a:pt x="999629" y="222463"/>
                </a:lnTo>
                <a:lnTo>
                  <a:pt x="1002009" y="72"/>
                </a:lnTo>
                <a:lnTo>
                  <a:pt x="1027402" y="141"/>
                </a:lnTo>
                <a:lnTo>
                  <a:pt x="1052795" y="137"/>
                </a:lnTo>
                <a:lnTo>
                  <a:pt x="1065490" y="64"/>
                </a:lnTo>
                <a:lnTo>
                  <a:pt x="1067334" y="48"/>
                </a:lnTo>
                <a:lnTo>
                  <a:pt x="1080034" y="0"/>
                </a:lnTo>
                <a:lnTo>
                  <a:pt x="1100392" y="34"/>
                </a:lnTo>
                <a:lnTo>
                  <a:pt x="1100392" y="223"/>
                </a:lnTo>
                <a:lnTo>
                  <a:pt x="1151192" y="182"/>
                </a:lnTo>
                <a:lnTo>
                  <a:pt x="1227392" y="187"/>
                </a:lnTo>
                <a:lnTo>
                  <a:pt x="1252791" y="278"/>
                </a:lnTo>
                <a:lnTo>
                  <a:pt x="1273965" y="532"/>
                </a:lnTo>
                <a:lnTo>
                  <a:pt x="1299335" y="1666"/>
                </a:lnTo>
                <a:lnTo>
                  <a:pt x="1324681" y="3573"/>
                </a:lnTo>
                <a:lnTo>
                  <a:pt x="1344148" y="5440"/>
                </a:lnTo>
                <a:lnTo>
                  <a:pt x="1356771" y="6850"/>
                </a:lnTo>
                <a:lnTo>
                  <a:pt x="1350293" y="407159"/>
                </a:lnTo>
                <a:lnTo>
                  <a:pt x="1350406" y="415268"/>
                </a:lnTo>
                <a:lnTo>
                  <a:pt x="1350293" y="407159"/>
                </a:lnTo>
                <a:lnTo>
                  <a:pt x="1356771" y="6850"/>
                </a:lnTo>
                <a:lnTo>
                  <a:pt x="1350784" y="434791"/>
                </a:lnTo>
                <a:lnTo>
                  <a:pt x="1352222" y="592882"/>
                </a:lnTo>
                <a:lnTo>
                  <a:pt x="1339520" y="592796"/>
                </a:lnTo>
                <a:lnTo>
                  <a:pt x="1332718" y="438595"/>
                </a:lnTo>
                <a:lnTo>
                  <a:pt x="1325907" y="439205"/>
                </a:lnTo>
                <a:lnTo>
                  <a:pt x="1316087" y="440073"/>
                </a:lnTo>
                <a:lnTo>
                  <a:pt x="1303434" y="441165"/>
                </a:lnTo>
                <a:lnTo>
                  <a:pt x="1290780" y="442244"/>
                </a:lnTo>
                <a:lnTo>
                  <a:pt x="1278126" y="443326"/>
                </a:lnTo>
                <a:lnTo>
                  <a:pt x="1265474" y="444427"/>
                </a:lnTo>
                <a:lnTo>
                  <a:pt x="1252825" y="445564"/>
                </a:lnTo>
                <a:lnTo>
                  <a:pt x="1250642" y="593904"/>
                </a:lnTo>
                <a:lnTo>
                  <a:pt x="1242469" y="640700"/>
                </a:lnTo>
                <a:lnTo>
                  <a:pt x="1237206" y="1030507"/>
                </a:lnTo>
                <a:lnTo>
                  <a:pt x="1228946" y="1020863"/>
                </a:lnTo>
                <a:lnTo>
                  <a:pt x="1229784" y="641035"/>
                </a:lnTo>
                <a:lnTo>
                  <a:pt x="1237948" y="594314"/>
                </a:lnTo>
                <a:lnTo>
                  <a:pt x="1245389" y="446203"/>
                </a:lnTo>
                <a:lnTo>
                  <a:pt x="1232720" y="447121"/>
                </a:lnTo>
                <a:lnTo>
                  <a:pt x="1220042" y="447865"/>
                </a:lnTo>
                <a:lnTo>
                  <a:pt x="1207358" y="448483"/>
                </a:lnTo>
                <a:lnTo>
                  <a:pt x="1194670" y="449025"/>
                </a:lnTo>
                <a:lnTo>
                  <a:pt x="1181980" y="449541"/>
                </a:lnTo>
                <a:lnTo>
                  <a:pt x="1178672" y="401370"/>
                </a:lnTo>
                <a:lnTo>
                  <a:pt x="1180651" y="271154"/>
                </a:lnTo>
                <a:lnTo>
                  <a:pt x="1193346" y="271261"/>
                </a:lnTo>
                <a:lnTo>
                  <a:pt x="1206042" y="271326"/>
                </a:lnTo>
                <a:lnTo>
                  <a:pt x="1208563" y="401363"/>
                </a:lnTo>
                <a:lnTo>
                  <a:pt x="1193617" y="401363"/>
                </a:lnTo>
                <a:lnTo>
                  <a:pt x="1253398" y="401353"/>
                </a:lnTo>
                <a:close/>
              </a:path>
              <a:path extrusionOk="0" h="1094399" w="1569079">
                <a:moveTo>
                  <a:pt x="997711" y="451484"/>
                </a:moveTo>
                <a:lnTo>
                  <a:pt x="999339" y="403789"/>
                </a:lnTo>
                <a:lnTo>
                  <a:pt x="1001050" y="270005"/>
                </a:lnTo>
                <a:lnTo>
                  <a:pt x="1014283" y="403314"/>
                </a:lnTo>
                <a:lnTo>
                  <a:pt x="1029226" y="402906"/>
                </a:lnTo>
                <a:lnTo>
                  <a:pt x="1044170" y="402558"/>
                </a:lnTo>
                <a:lnTo>
                  <a:pt x="1059114" y="402267"/>
                </a:lnTo>
                <a:lnTo>
                  <a:pt x="1074058" y="402027"/>
                </a:lnTo>
                <a:lnTo>
                  <a:pt x="1089003" y="401834"/>
                </a:lnTo>
                <a:lnTo>
                  <a:pt x="1103948" y="401682"/>
                </a:lnTo>
                <a:lnTo>
                  <a:pt x="1118892" y="401566"/>
                </a:lnTo>
                <a:lnTo>
                  <a:pt x="1133837" y="401482"/>
                </a:lnTo>
                <a:lnTo>
                  <a:pt x="1148782" y="401425"/>
                </a:lnTo>
                <a:lnTo>
                  <a:pt x="1163727" y="401389"/>
                </a:lnTo>
                <a:lnTo>
                  <a:pt x="1152335" y="270950"/>
                </a:lnTo>
                <a:lnTo>
                  <a:pt x="1155260" y="270948"/>
                </a:lnTo>
                <a:lnTo>
                  <a:pt x="1167956" y="271039"/>
                </a:lnTo>
                <a:lnTo>
                  <a:pt x="1180651" y="271154"/>
                </a:lnTo>
                <a:lnTo>
                  <a:pt x="1178672" y="401370"/>
                </a:lnTo>
                <a:lnTo>
                  <a:pt x="1181980" y="449541"/>
                </a:lnTo>
                <a:lnTo>
                  <a:pt x="1169289" y="450079"/>
                </a:lnTo>
                <a:lnTo>
                  <a:pt x="1168246" y="450124"/>
                </a:lnTo>
                <a:lnTo>
                  <a:pt x="1155551" y="450583"/>
                </a:lnTo>
                <a:lnTo>
                  <a:pt x="1142857" y="450885"/>
                </a:lnTo>
                <a:lnTo>
                  <a:pt x="1130162" y="451068"/>
                </a:lnTo>
                <a:lnTo>
                  <a:pt x="1117467" y="451168"/>
                </a:lnTo>
                <a:lnTo>
                  <a:pt x="1104772" y="451223"/>
                </a:lnTo>
                <a:lnTo>
                  <a:pt x="1092078" y="451269"/>
                </a:lnTo>
                <a:lnTo>
                  <a:pt x="1079385" y="451343"/>
                </a:lnTo>
                <a:lnTo>
                  <a:pt x="1066693" y="451482"/>
                </a:lnTo>
                <a:lnTo>
                  <a:pt x="1054002" y="451723"/>
                </a:lnTo>
                <a:lnTo>
                  <a:pt x="1048489" y="451826"/>
                </a:lnTo>
                <a:lnTo>
                  <a:pt x="1035791" y="451881"/>
                </a:lnTo>
                <a:lnTo>
                  <a:pt x="1023097" y="451768"/>
                </a:lnTo>
                <a:lnTo>
                  <a:pt x="1010404" y="451600"/>
                </a:lnTo>
                <a:lnTo>
                  <a:pt x="997711" y="451484"/>
                </a:lnTo>
                <a:close/>
              </a:path>
              <a:path extrusionOk="0" h="1094399" w="1569079">
                <a:moveTo>
                  <a:pt x="918945" y="452193"/>
                </a:moveTo>
                <a:lnTo>
                  <a:pt x="923161" y="405141"/>
                </a:lnTo>
                <a:lnTo>
                  <a:pt x="935862" y="404980"/>
                </a:lnTo>
                <a:lnTo>
                  <a:pt x="948562" y="404828"/>
                </a:lnTo>
                <a:lnTo>
                  <a:pt x="961262" y="404659"/>
                </a:lnTo>
                <a:lnTo>
                  <a:pt x="973958" y="404447"/>
                </a:lnTo>
                <a:lnTo>
                  <a:pt x="986651" y="404165"/>
                </a:lnTo>
                <a:lnTo>
                  <a:pt x="985016" y="451532"/>
                </a:lnTo>
                <a:lnTo>
                  <a:pt x="982442" y="451565"/>
                </a:lnTo>
                <a:lnTo>
                  <a:pt x="969743" y="451717"/>
                </a:lnTo>
                <a:lnTo>
                  <a:pt x="957044" y="451852"/>
                </a:lnTo>
                <a:lnTo>
                  <a:pt x="944344" y="451973"/>
                </a:lnTo>
                <a:lnTo>
                  <a:pt x="931644" y="452086"/>
                </a:lnTo>
                <a:lnTo>
                  <a:pt x="918945" y="452193"/>
                </a:lnTo>
                <a:close/>
              </a:path>
              <a:path extrusionOk="0" h="1094399" w="1569079">
                <a:moveTo>
                  <a:pt x="755679" y="405963"/>
                </a:moveTo>
                <a:lnTo>
                  <a:pt x="751452" y="274692"/>
                </a:lnTo>
                <a:lnTo>
                  <a:pt x="764138" y="274106"/>
                </a:lnTo>
                <a:lnTo>
                  <a:pt x="776827" y="273596"/>
                </a:lnTo>
                <a:lnTo>
                  <a:pt x="789519" y="273148"/>
                </a:lnTo>
                <a:lnTo>
                  <a:pt x="802214" y="272748"/>
                </a:lnTo>
                <a:lnTo>
                  <a:pt x="814910" y="272383"/>
                </a:lnTo>
                <a:lnTo>
                  <a:pt x="827606" y="272038"/>
                </a:lnTo>
                <a:lnTo>
                  <a:pt x="838749" y="271741"/>
                </a:lnTo>
                <a:lnTo>
                  <a:pt x="851445" y="271422"/>
                </a:lnTo>
                <a:lnTo>
                  <a:pt x="864144" y="271139"/>
                </a:lnTo>
                <a:lnTo>
                  <a:pt x="876843" y="270893"/>
                </a:lnTo>
                <a:lnTo>
                  <a:pt x="889542" y="270682"/>
                </a:lnTo>
                <a:lnTo>
                  <a:pt x="902239" y="270506"/>
                </a:lnTo>
                <a:lnTo>
                  <a:pt x="910461" y="405337"/>
                </a:lnTo>
                <a:lnTo>
                  <a:pt x="906245" y="452299"/>
                </a:lnTo>
                <a:lnTo>
                  <a:pt x="897763" y="405592"/>
                </a:lnTo>
                <a:lnTo>
                  <a:pt x="894354" y="405675"/>
                </a:lnTo>
                <a:lnTo>
                  <a:pt x="881589" y="405773"/>
                </a:lnTo>
                <a:lnTo>
                  <a:pt x="868843" y="405534"/>
                </a:lnTo>
                <a:lnTo>
                  <a:pt x="856126" y="405122"/>
                </a:lnTo>
                <a:lnTo>
                  <a:pt x="843446" y="404701"/>
                </a:lnTo>
                <a:lnTo>
                  <a:pt x="830815" y="404433"/>
                </a:lnTo>
                <a:lnTo>
                  <a:pt x="819177" y="404464"/>
                </a:lnTo>
                <a:lnTo>
                  <a:pt x="806359" y="404389"/>
                </a:lnTo>
                <a:lnTo>
                  <a:pt x="793618" y="404601"/>
                </a:lnTo>
                <a:lnTo>
                  <a:pt x="780936" y="405001"/>
                </a:lnTo>
                <a:lnTo>
                  <a:pt x="768295" y="405488"/>
                </a:lnTo>
                <a:lnTo>
                  <a:pt x="763507" y="455309"/>
                </a:lnTo>
                <a:lnTo>
                  <a:pt x="750823" y="455939"/>
                </a:lnTo>
                <a:lnTo>
                  <a:pt x="763507" y="455309"/>
                </a:lnTo>
                <a:lnTo>
                  <a:pt x="776196" y="454739"/>
                </a:lnTo>
                <a:lnTo>
                  <a:pt x="788888" y="454235"/>
                </a:lnTo>
                <a:lnTo>
                  <a:pt x="801582" y="453803"/>
                </a:lnTo>
                <a:lnTo>
                  <a:pt x="814278" y="453452"/>
                </a:lnTo>
                <a:lnTo>
                  <a:pt x="826974" y="453187"/>
                </a:lnTo>
                <a:lnTo>
                  <a:pt x="832972" y="608225"/>
                </a:lnTo>
                <a:lnTo>
                  <a:pt x="820285" y="608745"/>
                </a:lnTo>
                <a:lnTo>
                  <a:pt x="807610" y="609539"/>
                </a:lnTo>
                <a:lnTo>
                  <a:pt x="794941" y="610453"/>
                </a:lnTo>
                <a:lnTo>
                  <a:pt x="782269" y="611332"/>
                </a:lnTo>
                <a:lnTo>
                  <a:pt x="769586" y="612021"/>
                </a:lnTo>
                <a:lnTo>
                  <a:pt x="756885" y="612366"/>
                </a:lnTo>
                <a:lnTo>
                  <a:pt x="756098" y="657732"/>
                </a:lnTo>
                <a:lnTo>
                  <a:pt x="768799" y="657427"/>
                </a:lnTo>
                <a:lnTo>
                  <a:pt x="763220" y="887121"/>
                </a:lnTo>
                <a:lnTo>
                  <a:pt x="750575" y="885840"/>
                </a:lnTo>
                <a:lnTo>
                  <a:pt x="745511" y="885206"/>
                </a:lnTo>
                <a:lnTo>
                  <a:pt x="752124" y="657735"/>
                </a:lnTo>
                <a:lnTo>
                  <a:pt x="754623" y="612380"/>
                </a:lnTo>
                <a:lnTo>
                  <a:pt x="745708" y="456185"/>
                </a:lnTo>
                <a:lnTo>
                  <a:pt x="741928" y="613308"/>
                </a:lnTo>
                <a:lnTo>
                  <a:pt x="739424" y="657756"/>
                </a:lnTo>
                <a:lnTo>
                  <a:pt x="738998" y="884339"/>
                </a:lnTo>
                <a:lnTo>
                  <a:pt x="732371" y="884273"/>
                </a:lnTo>
                <a:lnTo>
                  <a:pt x="725802" y="883561"/>
                </a:lnTo>
                <a:lnTo>
                  <a:pt x="726724" y="657710"/>
                </a:lnTo>
                <a:lnTo>
                  <a:pt x="729421" y="615596"/>
                </a:lnTo>
                <a:lnTo>
                  <a:pt x="733012" y="456642"/>
                </a:lnTo>
                <a:lnTo>
                  <a:pt x="736337" y="406710"/>
                </a:lnTo>
                <a:lnTo>
                  <a:pt x="737966" y="275366"/>
                </a:lnTo>
                <a:lnTo>
                  <a:pt x="748189" y="230405"/>
                </a:lnTo>
                <a:lnTo>
                  <a:pt x="735496" y="230526"/>
                </a:lnTo>
                <a:lnTo>
                  <a:pt x="722804" y="230746"/>
                </a:lnTo>
                <a:lnTo>
                  <a:pt x="712607" y="276777"/>
                </a:lnTo>
                <a:lnTo>
                  <a:pt x="707027" y="408303"/>
                </a:lnTo>
                <a:lnTo>
                  <a:pt x="694923" y="457082"/>
                </a:lnTo>
                <a:lnTo>
                  <a:pt x="699089" y="686082"/>
                </a:lnTo>
                <a:lnTo>
                  <a:pt x="693410" y="674629"/>
                </a:lnTo>
                <a:lnTo>
                  <a:pt x="685812" y="664050"/>
                </a:lnTo>
                <a:lnTo>
                  <a:pt x="681865" y="659728"/>
                </a:lnTo>
                <a:lnTo>
                  <a:pt x="682226" y="457060"/>
                </a:lnTo>
                <a:lnTo>
                  <a:pt x="669530" y="457023"/>
                </a:lnTo>
                <a:lnTo>
                  <a:pt x="655201" y="457018"/>
                </a:lnTo>
                <a:lnTo>
                  <a:pt x="642496" y="457080"/>
                </a:lnTo>
                <a:lnTo>
                  <a:pt x="629793" y="457224"/>
                </a:lnTo>
                <a:lnTo>
                  <a:pt x="617094" y="457466"/>
                </a:lnTo>
                <a:lnTo>
                  <a:pt x="610541" y="413441"/>
                </a:lnTo>
                <a:lnTo>
                  <a:pt x="603712" y="413843"/>
                </a:lnTo>
                <a:lnTo>
                  <a:pt x="596905" y="414629"/>
                </a:lnTo>
                <a:lnTo>
                  <a:pt x="590090" y="415262"/>
                </a:lnTo>
                <a:lnTo>
                  <a:pt x="577447" y="416485"/>
                </a:lnTo>
                <a:lnTo>
                  <a:pt x="564807" y="417739"/>
                </a:lnTo>
                <a:lnTo>
                  <a:pt x="552162" y="418935"/>
                </a:lnTo>
                <a:lnTo>
                  <a:pt x="539507" y="419979"/>
                </a:lnTo>
                <a:lnTo>
                  <a:pt x="539255" y="461937"/>
                </a:lnTo>
                <a:lnTo>
                  <a:pt x="533313" y="528041"/>
                </a:lnTo>
                <a:lnTo>
                  <a:pt x="520625" y="528101"/>
                </a:lnTo>
                <a:lnTo>
                  <a:pt x="526596" y="462971"/>
                </a:lnTo>
                <a:lnTo>
                  <a:pt x="534602" y="420324"/>
                </a:lnTo>
                <a:lnTo>
                  <a:pt x="539895" y="288050"/>
                </a:lnTo>
                <a:lnTo>
                  <a:pt x="552580" y="287494"/>
                </a:lnTo>
                <a:lnTo>
                  <a:pt x="565273" y="287057"/>
                </a:lnTo>
                <a:lnTo>
                  <a:pt x="577967" y="286642"/>
                </a:lnTo>
                <a:lnTo>
                  <a:pt x="590658" y="286152"/>
                </a:lnTo>
                <a:lnTo>
                  <a:pt x="603343" y="285490"/>
                </a:lnTo>
                <a:lnTo>
                  <a:pt x="612479" y="284851"/>
                </a:lnTo>
                <a:lnTo>
                  <a:pt x="611337" y="413394"/>
                </a:lnTo>
                <a:lnTo>
                  <a:pt x="624019" y="412729"/>
                </a:lnTo>
                <a:lnTo>
                  <a:pt x="636706" y="412132"/>
                </a:lnTo>
                <a:lnTo>
                  <a:pt x="649390" y="411502"/>
                </a:lnTo>
                <a:lnTo>
                  <a:pt x="656306" y="411126"/>
                </a:lnTo>
                <a:lnTo>
                  <a:pt x="668986" y="410423"/>
                </a:lnTo>
                <a:lnTo>
                  <a:pt x="681666" y="409711"/>
                </a:lnTo>
                <a:lnTo>
                  <a:pt x="694347" y="409001"/>
                </a:lnTo>
                <a:lnTo>
                  <a:pt x="699934" y="277626"/>
                </a:lnTo>
                <a:lnTo>
                  <a:pt x="710113" y="231096"/>
                </a:lnTo>
                <a:lnTo>
                  <a:pt x="697424" y="231606"/>
                </a:lnTo>
                <a:lnTo>
                  <a:pt x="690726" y="231951"/>
                </a:lnTo>
                <a:lnTo>
                  <a:pt x="678045" y="232674"/>
                </a:lnTo>
                <a:lnTo>
                  <a:pt x="665365" y="233407"/>
                </a:lnTo>
                <a:lnTo>
                  <a:pt x="652683" y="234117"/>
                </a:lnTo>
                <a:lnTo>
                  <a:pt x="640000" y="234773"/>
                </a:lnTo>
                <a:lnTo>
                  <a:pt x="627313" y="235339"/>
                </a:lnTo>
                <a:lnTo>
                  <a:pt x="616735" y="235719"/>
                </a:lnTo>
                <a:lnTo>
                  <a:pt x="604036" y="236477"/>
                </a:lnTo>
                <a:lnTo>
                  <a:pt x="591400" y="237711"/>
                </a:lnTo>
                <a:lnTo>
                  <a:pt x="578779" y="239059"/>
                </a:lnTo>
                <a:lnTo>
                  <a:pt x="573643" y="239557"/>
                </a:lnTo>
                <a:lnTo>
                  <a:pt x="561026" y="240800"/>
                </a:lnTo>
                <a:lnTo>
                  <a:pt x="548407" y="242047"/>
                </a:lnTo>
                <a:lnTo>
                  <a:pt x="535778" y="243041"/>
                </a:lnTo>
                <a:lnTo>
                  <a:pt x="523125" y="243527"/>
                </a:lnTo>
                <a:lnTo>
                  <a:pt x="510739" y="243264"/>
                </a:lnTo>
                <a:lnTo>
                  <a:pt x="498051" y="242596"/>
                </a:lnTo>
                <a:lnTo>
                  <a:pt x="485363" y="242132"/>
                </a:lnTo>
                <a:lnTo>
                  <a:pt x="476285" y="242001"/>
                </a:lnTo>
                <a:lnTo>
                  <a:pt x="467936" y="241976"/>
                </a:lnTo>
                <a:lnTo>
                  <a:pt x="459678" y="242823"/>
                </a:lnTo>
                <a:lnTo>
                  <a:pt x="451528" y="244574"/>
                </a:lnTo>
                <a:lnTo>
                  <a:pt x="445130" y="245949"/>
                </a:lnTo>
                <a:lnTo>
                  <a:pt x="444430" y="247146"/>
                </a:lnTo>
                <a:lnTo>
                  <a:pt x="444934" y="253549"/>
                </a:lnTo>
                <a:lnTo>
                  <a:pt x="445893" y="266214"/>
                </a:lnTo>
                <a:lnTo>
                  <a:pt x="445555" y="470356"/>
                </a:lnTo>
                <a:lnTo>
                  <a:pt x="444219" y="457725"/>
                </a:lnTo>
                <a:lnTo>
                  <a:pt x="442937" y="445089"/>
                </a:lnTo>
                <a:lnTo>
                  <a:pt x="441769" y="432444"/>
                </a:lnTo>
                <a:lnTo>
                  <a:pt x="441234" y="425955"/>
                </a:lnTo>
                <a:lnTo>
                  <a:pt x="440085" y="413264"/>
                </a:lnTo>
                <a:lnTo>
                  <a:pt x="438521" y="400649"/>
                </a:lnTo>
                <a:lnTo>
                  <a:pt x="436360" y="388139"/>
                </a:lnTo>
                <a:lnTo>
                  <a:pt x="433467" y="375916"/>
                </a:lnTo>
                <a:lnTo>
                  <a:pt x="429276" y="363593"/>
                </a:lnTo>
                <a:lnTo>
                  <a:pt x="423685" y="352068"/>
                </a:lnTo>
                <a:lnTo>
                  <a:pt x="416728" y="341390"/>
                </a:lnTo>
                <a:lnTo>
                  <a:pt x="408439" y="331611"/>
                </a:lnTo>
                <a:lnTo>
                  <a:pt x="404145" y="327388"/>
                </a:lnTo>
                <a:lnTo>
                  <a:pt x="393709" y="319319"/>
                </a:lnTo>
                <a:lnTo>
                  <a:pt x="382607" y="313730"/>
                </a:lnTo>
                <a:lnTo>
                  <a:pt x="370915" y="310455"/>
                </a:lnTo>
                <a:lnTo>
                  <a:pt x="358709" y="309330"/>
                </a:lnTo>
                <a:lnTo>
                  <a:pt x="346063" y="310192"/>
                </a:lnTo>
                <a:lnTo>
                  <a:pt x="337001" y="311887"/>
                </a:lnTo>
                <a:lnTo>
                  <a:pt x="323811" y="316104"/>
                </a:lnTo>
                <a:lnTo>
                  <a:pt x="312219" y="322176"/>
                </a:lnTo>
                <a:lnTo>
                  <a:pt x="302154" y="329998"/>
                </a:lnTo>
                <a:lnTo>
                  <a:pt x="293544" y="339464"/>
                </a:lnTo>
                <a:lnTo>
                  <a:pt x="286315" y="350465"/>
                </a:lnTo>
                <a:lnTo>
                  <a:pt x="280979" y="361475"/>
                </a:lnTo>
                <a:lnTo>
                  <a:pt x="276295" y="373283"/>
                </a:lnTo>
                <a:lnTo>
                  <a:pt x="271978" y="385226"/>
                </a:lnTo>
                <a:lnTo>
                  <a:pt x="267914" y="397261"/>
                </a:lnTo>
                <a:lnTo>
                  <a:pt x="263986" y="409346"/>
                </a:lnTo>
                <a:lnTo>
                  <a:pt x="260080" y="421437"/>
                </a:lnTo>
                <a:lnTo>
                  <a:pt x="257158" y="430294"/>
                </a:lnTo>
                <a:lnTo>
                  <a:pt x="252958" y="442356"/>
                </a:lnTo>
                <a:lnTo>
                  <a:pt x="248468" y="454276"/>
                </a:lnTo>
                <a:lnTo>
                  <a:pt x="243660" y="466044"/>
                </a:lnTo>
                <a:lnTo>
                  <a:pt x="238509" y="477650"/>
                </a:lnTo>
                <a:lnTo>
                  <a:pt x="232987" y="489083"/>
                </a:lnTo>
                <a:lnTo>
                  <a:pt x="227070" y="500334"/>
                </a:lnTo>
                <a:lnTo>
                  <a:pt x="220729" y="511392"/>
                </a:lnTo>
                <a:lnTo>
                  <a:pt x="216905" y="517622"/>
                </a:lnTo>
                <a:lnTo>
                  <a:pt x="209590" y="528164"/>
                </a:lnTo>
                <a:lnTo>
                  <a:pt x="201375" y="537858"/>
                </a:lnTo>
                <a:lnTo>
                  <a:pt x="192188" y="546654"/>
                </a:lnTo>
                <a:lnTo>
                  <a:pt x="185910" y="551678"/>
                </a:lnTo>
                <a:lnTo>
                  <a:pt x="181605" y="554490"/>
                </a:lnTo>
                <a:lnTo>
                  <a:pt x="177807" y="556655"/>
                </a:lnTo>
                <a:lnTo>
                  <a:pt x="177093" y="556334"/>
                </a:lnTo>
                <a:lnTo>
                  <a:pt x="176426" y="552152"/>
                </a:lnTo>
                <a:lnTo>
                  <a:pt x="175462" y="546105"/>
                </a:lnTo>
                <a:lnTo>
                  <a:pt x="174323" y="540073"/>
                </a:lnTo>
                <a:lnTo>
                  <a:pt x="173675" y="533990"/>
                </a:lnTo>
                <a:lnTo>
                  <a:pt x="172372" y="521358"/>
                </a:lnTo>
                <a:lnTo>
                  <a:pt x="171166" y="508718"/>
                </a:lnTo>
                <a:lnTo>
                  <a:pt x="170081" y="496066"/>
                </a:lnTo>
                <a:lnTo>
                  <a:pt x="169140" y="483397"/>
                </a:lnTo>
                <a:lnTo>
                  <a:pt x="168673" y="476110"/>
                </a:lnTo>
                <a:lnTo>
                  <a:pt x="168173" y="463416"/>
                </a:lnTo>
                <a:lnTo>
                  <a:pt x="167938" y="450726"/>
                </a:lnTo>
                <a:lnTo>
                  <a:pt x="167574" y="438051"/>
                </a:lnTo>
                <a:lnTo>
                  <a:pt x="167186" y="431225"/>
                </a:lnTo>
                <a:lnTo>
                  <a:pt x="166478" y="418525"/>
                </a:lnTo>
                <a:lnTo>
                  <a:pt x="166187" y="405832"/>
                </a:lnTo>
                <a:lnTo>
                  <a:pt x="166351" y="393157"/>
                </a:lnTo>
                <a:lnTo>
                  <a:pt x="166499" y="389272"/>
                </a:lnTo>
                <a:lnTo>
                  <a:pt x="167031" y="376588"/>
                </a:lnTo>
                <a:lnTo>
                  <a:pt x="167554" y="363904"/>
                </a:lnTo>
                <a:lnTo>
                  <a:pt x="168871" y="338539"/>
                </a:lnTo>
                <a:lnTo>
                  <a:pt x="170051" y="323171"/>
                </a:lnTo>
                <a:lnTo>
                  <a:pt x="172948" y="297852"/>
                </a:lnTo>
                <a:lnTo>
                  <a:pt x="177039" y="272779"/>
                </a:lnTo>
                <a:lnTo>
                  <a:pt x="182300" y="247935"/>
                </a:lnTo>
                <a:lnTo>
                  <a:pt x="186854" y="229974"/>
                </a:lnTo>
                <a:lnTo>
                  <a:pt x="194208" y="205617"/>
                </a:lnTo>
                <a:lnTo>
                  <a:pt x="203657" y="182028"/>
                </a:lnTo>
                <a:lnTo>
                  <a:pt x="216505" y="159334"/>
                </a:lnTo>
                <a:lnTo>
                  <a:pt x="232412" y="139432"/>
                </a:lnTo>
                <a:lnTo>
                  <a:pt x="250980" y="122036"/>
                </a:lnTo>
                <a:lnTo>
                  <a:pt x="262650" y="113047"/>
                </a:lnTo>
                <a:lnTo>
                  <a:pt x="284005" y="99119"/>
                </a:lnTo>
                <a:lnTo>
                  <a:pt x="306360" y="87058"/>
                </a:lnTo>
                <a:lnTo>
                  <a:pt x="329493" y="76453"/>
                </a:lnTo>
                <a:lnTo>
                  <a:pt x="347420" y="69114"/>
                </a:lnTo>
                <a:lnTo>
                  <a:pt x="371237" y="60171"/>
                </a:lnTo>
                <a:lnTo>
                  <a:pt x="395299" y="52010"/>
                </a:lnTo>
                <a:lnTo>
                  <a:pt x="419598" y="44608"/>
                </a:lnTo>
                <a:lnTo>
                  <a:pt x="444126" y="37943"/>
                </a:lnTo>
                <a:lnTo>
                  <a:pt x="468370" y="32108"/>
                </a:lnTo>
                <a:lnTo>
                  <a:pt x="493272" y="27076"/>
                </a:lnTo>
                <a:lnTo>
                  <a:pt x="518333" y="22935"/>
                </a:lnTo>
                <a:lnTo>
                  <a:pt x="533988" y="20641"/>
                </a:lnTo>
                <a:lnTo>
                  <a:pt x="559209" y="17580"/>
                </a:lnTo>
                <a:lnTo>
                  <a:pt x="584482" y="15059"/>
                </a:lnTo>
                <a:lnTo>
                  <a:pt x="597116" y="13776"/>
                </a:lnTo>
                <a:lnTo>
                  <a:pt x="598036" y="13678"/>
                </a:lnTo>
                <a:lnTo>
                  <a:pt x="610693" y="12679"/>
                </a:lnTo>
                <a:lnTo>
                  <a:pt x="623378" y="11960"/>
                </a:lnTo>
                <a:lnTo>
                  <a:pt x="623628" y="11945"/>
                </a:lnTo>
                <a:lnTo>
                  <a:pt x="636303" y="11156"/>
                </a:lnTo>
                <a:lnTo>
                  <a:pt x="648979" y="10371"/>
                </a:lnTo>
                <a:lnTo>
                  <a:pt x="661655" y="9588"/>
                </a:lnTo>
                <a:lnTo>
                  <a:pt x="674331" y="8806"/>
                </a:lnTo>
                <a:lnTo>
                  <a:pt x="687007" y="8024"/>
                </a:lnTo>
                <a:lnTo>
                  <a:pt x="690911" y="7783"/>
                </a:lnTo>
                <a:lnTo>
                  <a:pt x="691889" y="7741"/>
                </a:lnTo>
                <a:lnTo>
                  <a:pt x="692379" y="7726"/>
                </a:lnTo>
                <a:lnTo>
                  <a:pt x="705076" y="7384"/>
                </a:lnTo>
                <a:lnTo>
                  <a:pt x="717776" y="7077"/>
                </a:lnTo>
                <a:lnTo>
                  <a:pt x="730473" y="6725"/>
                </a:lnTo>
                <a:lnTo>
                  <a:pt x="743162" y="6246"/>
                </a:lnTo>
                <a:lnTo>
                  <a:pt x="752515" y="5766"/>
                </a:lnTo>
                <a:lnTo>
                  <a:pt x="765205" y="5252"/>
                </a:lnTo>
                <a:lnTo>
                  <a:pt x="777899" y="5011"/>
                </a:lnTo>
                <a:lnTo>
                  <a:pt x="790584" y="4769"/>
                </a:lnTo>
                <a:lnTo>
                  <a:pt x="803251" y="4252"/>
                </a:lnTo>
                <a:lnTo>
                  <a:pt x="805312" y="4124"/>
                </a:lnTo>
                <a:lnTo>
                  <a:pt x="818003" y="3603"/>
                </a:lnTo>
                <a:lnTo>
                  <a:pt x="830688" y="3427"/>
                </a:lnTo>
                <a:lnTo>
                  <a:pt x="843360" y="3148"/>
                </a:lnTo>
                <a:lnTo>
                  <a:pt x="849311" y="2853"/>
                </a:lnTo>
                <a:lnTo>
                  <a:pt x="861997" y="2268"/>
                </a:lnTo>
                <a:lnTo>
                  <a:pt x="874688" y="1985"/>
                </a:lnTo>
                <a:lnTo>
                  <a:pt x="887379" y="1840"/>
                </a:lnTo>
                <a:lnTo>
                  <a:pt x="900067" y="1669"/>
                </a:lnTo>
                <a:lnTo>
                  <a:pt x="912749" y="1308"/>
                </a:lnTo>
                <a:lnTo>
                  <a:pt x="913139" y="1292"/>
                </a:lnTo>
                <a:lnTo>
                  <a:pt x="925834" y="838"/>
                </a:lnTo>
                <a:lnTo>
                  <a:pt x="919762" y="225944"/>
                </a:lnTo>
                <a:lnTo>
                  <a:pt x="932452" y="225423"/>
                </a:lnTo>
                <a:lnTo>
                  <a:pt x="945142" y="224914"/>
                </a:lnTo>
                <a:lnTo>
                  <a:pt x="957832" y="224398"/>
                </a:lnTo>
                <a:lnTo>
                  <a:pt x="970521" y="223860"/>
                </a:lnTo>
                <a:lnTo>
                  <a:pt x="983207" y="223283"/>
                </a:lnTo>
                <a:lnTo>
                  <a:pt x="995891" y="222651"/>
                </a:lnTo>
                <a:lnTo>
                  <a:pt x="988351" y="269971"/>
                </a:lnTo>
                <a:lnTo>
                  <a:pt x="962953" y="270008"/>
                </a:lnTo>
                <a:lnTo>
                  <a:pt x="950254" y="270071"/>
                </a:lnTo>
                <a:lnTo>
                  <a:pt x="937556" y="270158"/>
                </a:lnTo>
                <a:lnTo>
                  <a:pt x="924858" y="270267"/>
                </a:lnTo>
                <a:lnTo>
                  <a:pt x="919644" y="225949"/>
                </a:lnTo>
                <a:lnTo>
                  <a:pt x="915242" y="226133"/>
                </a:lnTo>
                <a:lnTo>
                  <a:pt x="910818" y="225966"/>
                </a:lnTo>
                <a:lnTo>
                  <a:pt x="906429" y="226298"/>
                </a:lnTo>
                <a:lnTo>
                  <a:pt x="893755" y="227196"/>
                </a:lnTo>
                <a:lnTo>
                  <a:pt x="881075" y="227976"/>
                </a:lnTo>
                <a:lnTo>
                  <a:pt x="868389" y="228640"/>
                </a:lnTo>
                <a:lnTo>
                  <a:pt x="855699" y="229189"/>
                </a:lnTo>
                <a:lnTo>
                  <a:pt x="843007" y="229625"/>
                </a:lnTo>
                <a:lnTo>
                  <a:pt x="830313" y="229949"/>
                </a:lnTo>
                <a:lnTo>
                  <a:pt x="824352" y="230063"/>
                </a:lnTo>
                <a:lnTo>
                  <a:pt x="811660" y="230227"/>
                </a:lnTo>
                <a:lnTo>
                  <a:pt x="798967" y="230308"/>
                </a:lnTo>
                <a:lnTo>
                  <a:pt x="760883" y="230354"/>
                </a:lnTo>
                <a:lnTo>
                  <a:pt x="750648" y="274732"/>
                </a:lnTo>
                <a:lnTo>
                  <a:pt x="749015" y="406174"/>
                </a:lnTo>
                <a:lnTo>
                  <a:pt x="755679" y="405963"/>
                </a:lnTo>
                <a:close/>
              </a:path>
              <a:path extrusionOk="0" h="1094399" w="1569079">
                <a:moveTo>
                  <a:pt x="830050" y="453137"/>
                </a:moveTo>
                <a:lnTo>
                  <a:pt x="830815" y="404433"/>
                </a:lnTo>
                <a:lnTo>
                  <a:pt x="843446" y="404701"/>
                </a:lnTo>
                <a:lnTo>
                  <a:pt x="856126" y="405122"/>
                </a:lnTo>
                <a:lnTo>
                  <a:pt x="868843" y="405534"/>
                </a:lnTo>
                <a:lnTo>
                  <a:pt x="881589" y="405773"/>
                </a:lnTo>
                <a:lnTo>
                  <a:pt x="894354" y="405675"/>
                </a:lnTo>
                <a:lnTo>
                  <a:pt x="897763" y="405592"/>
                </a:lnTo>
                <a:lnTo>
                  <a:pt x="906245" y="452299"/>
                </a:lnTo>
                <a:lnTo>
                  <a:pt x="893545" y="452408"/>
                </a:lnTo>
                <a:lnTo>
                  <a:pt x="880846" y="452524"/>
                </a:lnTo>
                <a:lnTo>
                  <a:pt x="868147" y="452651"/>
                </a:lnTo>
                <a:lnTo>
                  <a:pt x="855447" y="452793"/>
                </a:lnTo>
                <a:lnTo>
                  <a:pt x="842749" y="452953"/>
                </a:lnTo>
                <a:lnTo>
                  <a:pt x="830050" y="453137"/>
                </a:lnTo>
                <a:close/>
              </a:path>
              <a:path extrusionOk="0" h="1094399" w="1569079">
                <a:moveTo>
                  <a:pt x="763507" y="455309"/>
                </a:moveTo>
                <a:lnTo>
                  <a:pt x="768295" y="405488"/>
                </a:lnTo>
                <a:lnTo>
                  <a:pt x="780936" y="405001"/>
                </a:lnTo>
                <a:lnTo>
                  <a:pt x="793618" y="404601"/>
                </a:lnTo>
                <a:lnTo>
                  <a:pt x="806359" y="404389"/>
                </a:lnTo>
                <a:lnTo>
                  <a:pt x="819177" y="404464"/>
                </a:lnTo>
                <a:lnTo>
                  <a:pt x="830815" y="404433"/>
                </a:lnTo>
                <a:lnTo>
                  <a:pt x="830050" y="453137"/>
                </a:lnTo>
                <a:lnTo>
                  <a:pt x="842749" y="452953"/>
                </a:lnTo>
                <a:lnTo>
                  <a:pt x="855447" y="452793"/>
                </a:lnTo>
                <a:lnTo>
                  <a:pt x="868147" y="452651"/>
                </a:lnTo>
                <a:lnTo>
                  <a:pt x="880846" y="452524"/>
                </a:lnTo>
                <a:lnTo>
                  <a:pt x="893545" y="452408"/>
                </a:lnTo>
                <a:lnTo>
                  <a:pt x="906245" y="452299"/>
                </a:lnTo>
                <a:lnTo>
                  <a:pt x="910461" y="405337"/>
                </a:lnTo>
                <a:lnTo>
                  <a:pt x="902239" y="270506"/>
                </a:lnTo>
                <a:lnTo>
                  <a:pt x="912160" y="270392"/>
                </a:lnTo>
                <a:lnTo>
                  <a:pt x="915242" y="226133"/>
                </a:lnTo>
                <a:lnTo>
                  <a:pt x="919644" y="225949"/>
                </a:lnTo>
                <a:lnTo>
                  <a:pt x="924858" y="270267"/>
                </a:lnTo>
                <a:lnTo>
                  <a:pt x="937556" y="270158"/>
                </a:lnTo>
                <a:lnTo>
                  <a:pt x="950254" y="270071"/>
                </a:lnTo>
                <a:lnTo>
                  <a:pt x="962953" y="270008"/>
                </a:lnTo>
                <a:lnTo>
                  <a:pt x="988351" y="269971"/>
                </a:lnTo>
                <a:lnTo>
                  <a:pt x="986651" y="404165"/>
                </a:lnTo>
                <a:lnTo>
                  <a:pt x="973958" y="404447"/>
                </a:lnTo>
                <a:lnTo>
                  <a:pt x="961262" y="404659"/>
                </a:lnTo>
                <a:lnTo>
                  <a:pt x="948562" y="404828"/>
                </a:lnTo>
                <a:lnTo>
                  <a:pt x="935862" y="404980"/>
                </a:lnTo>
                <a:lnTo>
                  <a:pt x="923161" y="405141"/>
                </a:lnTo>
                <a:lnTo>
                  <a:pt x="918945" y="452193"/>
                </a:lnTo>
                <a:lnTo>
                  <a:pt x="907072" y="605930"/>
                </a:lnTo>
                <a:lnTo>
                  <a:pt x="897961" y="652634"/>
                </a:lnTo>
                <a:lnTo>
                  <a:pt x="892335" y="900564"/>
                </a:lnTo>
                <a:lnTo>
                  <a:pt x="879764" y="898732"/>
                </a:lnTo>
                <a:lnTo>
                  <a:pt x="867197" y="896874"/>
                </a:lnTo>
                <a:lnTo>
                  <a:pt x="854616" y="895143"/>
                </a:lnTo>
                <a:lnTo>
                  <a:pt x="845456" y="894053"/>
                </a:lnTo>
                <a:lnTo>
                  <a:pt x="832833" y="892712"/>
                </a:lnTo>
                <a:lnTo>
                  <a:pt x="820198" y="891455"/>
                </a:lnTo>
                <a:lnTo>
                  <a:pt x="807548" y="890316"/>
                </a:lnTo>
                <a:lnTo>
                  <a:pt x="794880" y="889334"/>
                </a:lnTo>
                <a:lnTo>
                  <a:pt x="788547" y="888914"/>
                </a:lnTo>
                <a:lnTo>
                  <a:pt x="775884" y="888096"/>
                </a:lnTo>
                <a:lnTo>
                  <a:pt x="763220" y="887121"/>
                </a:lnTo>
                <a:lnTo>
                  <a:pt x="768799" y="657427"/>
                </a:lnTo>
                <a:lnTo>
                  <a:pt x="781497" y="657008"/>
                </a:lnTo>
                <a:lnTo>
                  <a:pt x="794186" y="656695"/>
                </a:lnTo>
                <a:lnTo>
                  <a:pt x="796440" y="656667"/>
                </a:lnTo>
                <a:lnTo>
                  <a:pt x="809149" y="656494"/>
                </a:lnTo>
                <a:lnTo>
                  <a:pt x="821852" y="656230"/>
                </a:lnTo>
                <a:lnTo>
                  <a:pt x="834549" y="655872"/>
                </a:lnTo>
                <a:lnTo>
                  <a:pt x="847241" y="655420"/>
                </a:lnTo>
                <a:lnTo>
                  <a:pt x="859927" y="654871"/>
                </a:lnTo>
                <a:lnTo>
                  <a:pt x="872610" y="654225"/>
                </a:lnTo>
                <a:lnTo>
                  <a:pt x="885287" y="653480"/>
                </a:lnTo>
                <a:lnTo>
                  <a:pt x="894370" y="606120"/>
                </a:lnTo>
                <a:lnTo>
                  <a:pt x="881675" y="606478"/>
                </a:lnTo>
                <a:lnTo>
                  <a:pt x="868984" y="606937"/>
                </a:lnTo>
                <a:lnTo>
                  <a:pt x="856294" y="607434"/>
                </a:lnTo>
                <a:lnTo>
                  <a:pt x="843603" y="607903"/>
                </a:lnTo>
                <a:lnTo>
                  <a:pt x="832972" y="608225"/>
                </a:lnTo>
                <a:lnTo>
                  <a:pt x="826974" y="453187"/>
                </a:lnTo>
                <a:lnTo>
                  <a:pt x="814278" y="453452"/>
                </a:lnTo>
                <a:lnTo>
                  <a:pt x="801582" y="453803"/>
                </a:lnTo>
                <a:lnTo>
                  <a:pt x="788888" y="454235"/>
                </a:lnTo>
                <a:lnTo>
                  <a:pt x="776196" y="454739"/>
                </a:lnTo>
                <a:lnTo>
                  <a:pt x="763507" y="455309"/>
                </a:lnTo>
                <a:close/>
              </a:path>
              <a:path extrusionOk="0" h="1094399" w="1569079">
                <a:moveTo>
                  <a:pt x="539255" y="461937"/>
                </a:moveTo>
                <a:lnTo>
                  <a:pt x="539507" y="419979"/>
                </a:lnTo>
                <a:lnTo>
                  <a:pt x="552162" y="418935"/>
                </a:lnTo>
                <a:lnTo>
                  <a:pt x="564807" y="417739"/>
                </a:lnTo>
                <a:lnTo>
                  <a:pt x="577447" y="416485"/>
                </a:lnTo>
                <a:lnTo>
                  <a:pt x="590090" y="415262"/>
                </a:lnTo>
                <a:lnTo>
                  <a:pt x="596905" y="414629"/>
                </a:lnTo>
                <a:lnTo>
                  <a:pt x="591710" y="458314"/>
                </a:lnTo>
                <a:lnTo>
                  <a:pt x="579026" y="458955"/>
                </a:lnTo>
                <a:lnTo>
                  <a:pt x="577245" y="459058"/>
                </a:lnTo>
                <a:lnTo>
                  <a:pt x="564575" y="459905"/>
                </a:lnTo>
                <a:lnTo>
                  <a:pt x="551914" y="460890"/>
                </a:lnTo>
                <a:lnTo>
                  <a:pt x="558684" y="526904"/>
                </a:lnTo>
                <a:lnTo>
                  <a:pt x="546000" y="527689"/>
                </a:lnTo>
                <a:lnTo>
                  <a:pt x="533313" y="528041"/>
                </a:lnTo>
                <a:lnTo>
                  <a:pt x="539255" y="461937"/>
                </a:lnTo>
                <a:close/>
              </a:path>
              <a:path extrusionOk="0" h="1094399" w="1569079">
                <a:moveTo>
                  <a:pt x="481034" y="464275"/>
                </a:moveTo>
                <a:lnTo>
                  <a:pt x="484716" y="422097"/>
                </a:lnTo>
                <a:lnTo>
                  <a:pt x="496531" y="421760"/>
                </a:lnTo>
                <a:lnTo>
                  <a:pt x="509231" y="421429"/>
                </a:lnTo>
                <a:lnTo>
                  <a:pt x="521924" y="420996"/>
                </a:lnTo>
                <a:lnTo>
                  <a:pt x="513931" y="463917"/>
                </a:lnTo>
                <a:lnTo>
                  <a:pt x="513627" y="463938"/>
                </a:lnTo>
                <a:lnTo>
                  <a:pt x="500941" y="464450"/>
                </a:lnTo>
                <a:lnTo>
                  <a:pt x="488239" y="464413"/>
                </a:lnTo>
                <a:lnTo>
                  <a:pt x="481034" y="464275"/>
                </a:lnTo>
                <a:close/>
              </a:path>
              <a:path extrusionOk="0" h="1094399" w="1569079">
                <a:moveTo>
                  <a:pt x="476407" y="431827"/>
                </a:moveTo>
                <a:lnTo>
                  <a:pt x="479426" y="527942"/>
                </a:lnTo>
                <a:lnTo>
                  <a:pt x="475578" y="423236"/>
                </a:lnTo>
                <a:lnTo>
                  <a:pt x="476384" y="422372"/>
                </a:lnTo>
                <a:lnTo>
                  <a:pt x="476407" y="431827"/>
                </a:lnTo>
                <a:close/>
              </a:path>
              <a:path extrusionOk="0" h="1094399" w="1569079">
                <a:moveTo>
                  <a:pt x="1347227" y="882089"/>
                </a:moveTo>
                <a:lnTo>
                  <a:pt x="1342495" y="634628"/>
                </a:lnTo>
                <a:lnTo>
                  <a:pt x="1352222" y="592882"/>
                </a:lnTo>
                <a:lnTo>
                  <a:pt x="1353935" y="592898"/>
                </a:lnTo>
                <a:lnTo>
                  <a:pt x="1356771" y="6850"/>
                </a:lnTo>
                <a:lnTo>
                  <a:pt x="1369365" y="8463"/>
                </a:lnTo>
                <a:lnTo>
                  <a:pt x="1364743" y="594302"/>
                </a:lnTo>
                <a:lnTo>
                  <a:pt x="1365244" y="600719"/>
                </a:lnTo>
                <a:lnTo>
                  <a:pt x="1369365" y="8463"/>
                </a:lnTo>
                <a:lnTo>
                  <a:pt x="1381928" y="10318"/>
                </a:lnTo>
                <a:lnTo>
                  <a:pt x="1383094" y="10504"/>
                </a:lnTo>
                <a:lnTo>
                  <a:pt x="1408219" y="15662"/>
                </a:lnTo>
                <a:lnTo>
                  <a:pt x="1432545" y="23041"/>
                </a:lnTo>
                <a:lnTo>
                  <a:pt x="1456029" y="32791"/>
                </a:lnTo>
                <a:lnTo>
                  <a:pt x="1478631" y="45068"/>
                </a:lnTo>
                <a:lnTo>
                  <a:pt x="1500070" y="61834"/>
                </a:lnTo>
                <a:lnTo>
                  <a:pt x="1515938" y="81611"/>
                </a:lnTo>
                <a:lnTo>
                  <a:pt x="1527845" y="104670"/>
                </a:lnTo>
                <a:lnTo>
                  <a:pt x="1536514" y="129791"/>
                </a:lnTo>
                <a:lnTo>
                  <a:pt x="1542783" y="154403"/>
                </a:lnTo>
                <a:lnTo>
                  <a:pt x="1547286" y="175121"/>
                </a:lnTo>
                <a:lnTo>
                  <a:pt x="1552013" y="200092"/>
                </a:lnTo>
                <a:lnTo>
                  <a:pt x="1555702" y="225225"/>
                </a:lnTo>
                <a:lnTo>
                  <a:pt x="1558448" y="250894"/>
                </a:lnTo>
                <a:lnTo>
                  <a:pt x="1560444" y="276220"/>
                </a:lnTo>
                <a:lnTo>
                  <a:pt x="1560639" y="278560"/>
                </a:lnTo>
                <a:lnTo>
                  <a:pt x="1561596" y="291228"/>
                </a:lnTo>
                <a:lnTo>
                  <a:pt x="1562362" y="303906"/>
                </a:lnTo>
                <a:lnTo>
                  <a:pt x="1562994" y="316591"/>
                </a:lnTo>
                <a:lnTo>
                  <a:pt x="1563549" y="329279"/>
                </a:lnTo>
                <a:lnTo>
                  <a:pt x="1564082" y="341969"/>
                </a:lnTo>
                <a:lnTo>
                  <a:pt x="1564649" y="354655"/>
                </a:lnTo>
                <a:lnTo>
                  <a:pt x="1565308" y="367337"/>
                </a:lnTo>
                <a:lnTo>
                  <a:pt x="1565316" y="367477"/>
                </a:lnTo>
                <a:lnTo>
                  <a:pt x="1565996" y="380167"/>
                </a:lnTo>
                <a:lnTo>
                  <a:pt x="1566585" y="392857"/>
                </a:lnTo>
                <a:lnTo>
                  <a:pt x="1567080" y="405548"/>
                </a:lnTo>
                <a:lnTo>
                  <a:pt x="1567478" y="418240"/>
                </a:lnTo>
                <a:lnTo>
                  <a:pt x="1567777" y="430934"/>
                </a:lnTo>
                <a:lnTo>
                  <a:pt x="1567974" y="443631"/>
                </a:lnTo>
                <a:lnTo>
                  <a:pt x="1568066" y="456331"/>
                </a:lnTo>
                <a:lnTo>
                  <a:pt x="1568054" y="470542"/>
                </a:lnTo>
                <a:lnTo>
                  <a:pt x="1569079" y="476383"/>
                </a:lnTo>
                <a:lnTo>
                  <a:pt x="1568660" y="495034"/>
                </a:lnTo>
                <a:lnTo>
                  <a:pt x="1568108" y="507783"/>
                </a:lnTo>
                <a:lnTo>
                  <a:pt x="1567272" y="520491"/>
                </a:lnTo>
                <a:lnTo>
                  <a:pt x="1566100" y="533152"/>
                </a:lnTo>
                <a:lnTo>
                  <a:pt x="1564542" y="545758"/>
                </a:lnTo>
                <a:lnTo>
                  <a:pt x="1562546" y="558302"/>
                </a:lnTo>
                <a:lnTo>
                  <a:pt x="1560062" y="570778"/>
                </a:lnTo>
                <a:lnTo>
                  <a:pt x="1557038" y="583176"/>
                </a:lnTo>
                <a:lnTo>
                  <a:pt x="1553424" y="595491"/>
                </a:lnTo>
                <a:lnTo>
                  <a:pt x="1548248" y="610444"/>
                </a:lnTo>
                <a:lnTo>
                  <a:pt x="1543599" y="622373"/>
                </a:lnTo>
                <a:lnTo>
                  <a:pt x="1538530" y="634071"/>
                </a:lnTo>
                <a:lnTo>
                  <a:pt x="1533012" y="645524"/>
                </a:lnTo>
                <a:lnTo>
                  <a:pt x="1527014" y="656715"/>
                </a:lnTo>
                <a:lnTo>
                  <a:pt x="1520507" y="667631"/>
                </a:lnTo>
                <a:lnTo>
                  <a:pt x="1513461" y="678255"/>
                </a:lnTo>
                <a:lnTo>
                  <a:pt x="1505846" y="688572"/>
                </a:lnTo>
                <a:lnTo>
                  <a:pt x="1499245" y="696689"/>
                </a:lnTo>
                <a:lnTo>
                  <a:pt x="1490942" y="706316"/>
                </a:lnTo>
                <a:lnTo>
                  <a:pt x="1482497" y="715802"/>
                </a:lnTo>
                <a:lnTo>
                  <a:pt x="1473897" y="725140"/>
                </a:lnTo>
                <a:lnTo>
                  <a:pt x="1465130" y="734324"/>
                </a:lnTo>
                <a:lnTo>
                  <a:pt x="1456181" y="743346"/>
                </a:lnTo>
                <a:lnTo>
                  <a:pt x="1449019" y="750313"/>
                </a:lnTo>
                <a:lnTo>
                  <a:pt x="1439896" y="759197"/>
                </a:lnTo>
                <a:lnTo>
                  <a:pt x="1430940" y="768237"/>
                </a:lnTo>
                <a:lnTo>
                  <a:pt x="1422168" y="777442"/>
                </a:lnTo>
                <a:lnTo>
                  <a:pt x="1413595" y="786824"/>
                </a:lnTo>
                <a:lnTo>
                  <a:pt x="1405234" y="796392"/>
                </a:lnTo>
                <a:lnTo>
                  <a:pt x="1397101" y="806158"/>
                </a:lnTo>
                <a:lnTo>
                  <a:pt x="1389211" y="816130"/>
                </a:lnTo>
                <a:lnTo>
                  <a:pt x="1381578" y="826320"/>
                </a:lnTo>
                <a:lnTo>
                  <a:pt x="1374217" y="836739"/>
                </a:lnTo>
                <a:lnTo>
                  <a:pt x="1373252" y="838152"/>
                </a:lnTo>
                <a:lnTo>
                  <a:pt x="1366366" y="630275"/>
                </a:lnTo>
                <a:lnTo>
                  <a:pt x="1366192" y="848874"/>
                </a:lnTo>
                <a:lnTo>
                  <a:pt x="1359487" y="859765"/>
                </a:lnTo>
                <a:lnTo>
                  <a:pt x="1366005" y="631049"/>
                </a:lnTo>
                <a:lnTo>
                  <a:pt x="1366422" y="622760"/>
                </a:lnTo>
                <a:lnTo>
                  <a:pt x="1366476" y="615383"/>
                </a:lnTo>
                <a:lnTo>
                  <a:pt x="1365818" y="608059"/>
                </a:lnTo>
                <a:lnTo>
                  <a:pt x="1366005" y="631049"/>
                </a:lnTo>
                <a:lnTo>
                  <a:pt x="1363917" y="593307"/>
                </a:lnTo>
                <a:lnTo>
                  <a:pt x="1357361" y="592919"/>
                </a:lnTo>
                <a:lnTo>
                  <a:pt x="1355653" y="592818"/>
                </a:lnTo>
                <a:lnTo>
                  <a:pt x="1358461" y="632237"/>
                </a:lnTo>
                <a:lnTo>
                  <a:pt x="1350500" y="633490"/>
                </a:lnTo>
                <a:lnTo>
                  <a:pt x="1353158" y="870834"/>
                </a:lnTo>
                <a:lnTo>
                  <a:pt x="1347227" y="882089"/>
                </a:lnTo>
                <a:close/>
              </a:path>
              <a:path extrusionOk="0" h="1094399" w="1569079">
                <a:moveTo>
                  <a:pt x="1366005" y="631049"/>
                </a:moveTo>
                <a:lnTo>
                  <a:pt x="1365818" y="608059"/>
                </a:lnTo>
                <a:lnTo>
                  <a:pt x="1366476" y="615383"/>
                </a:lnTo>
                <a:lnTo>
                  <a:pt x="1366422" y="622760"/>
                </a:lnTo>
                <a:lnTo>
                  <a:pt x="1366005" y="631049"/>
                </a:lnTo>
                <a:close/>
              </a:path>
              <a:path extrusionOk="0" h="1094399" w="1569079">
                <a:moveTo>
                  <a:pt x="1358461" y="632237"/>
                </a:moveTo>
                <a:lnTo>
                  <a:pt x="1355653" y="592818"/>
                </a:lnTo>
                <a:lnTo>
                  <a:pt x="1357361" y="592919"/>
                </a:lnTo>
                <a:lnTo>
                  <a:pt x="1363917" y="593307"/>
                </a:lnTo>
                <a:lnTo>
                  <a:pt x="1366005" y="631049"/>
                </a:lnTo>
                <a:lnTo>
                  <a:pt x="1359487" y="859765"/>
                </a:lnTo>
                <a:lnTo>
                  <a:pt x="1353158" y="870834"/>
                </a:lnTo>
                <a:lnTo>
                  <a:pt x="1350500" y="633490"/>
                </a:lnTo>
                <a:lnTo>
                  <a:pt x="1358461" y="632237"/>
                </a:lnTo>
                <a:close/>
              </a:path>
              <a:path extrusionOk="0" h="1094399" w="1569079">
                <a:moveTo>
                  <a:pt x="1280509" y="638844"/>
                </a:moveTo>
                <a:lnTo>
                  <a:pt x="1288726" y="593057"/>
                </a:lnTo>
                <a:lnTo>
                  <a:pt x="1284691" y="638546"/>
                </a:lnTo>
                <a:lnTo>
                  <a:pt x="1286831" y="1092726"/>
                </a:lnTo>
                <a:lnTo>
                  <a:pt x="1271607" y="1076022"/>
                </a:lnTo>
                <a:lnTo>
                  <a:pt x="1267831" y="639625"/>
                </a:lnTo>
                <a:lnTo>
                  <a:pt x="1276030" y="593276"/>
                </a:lnTo>
                <a:lnTo>
                  <a:pt x="1288726" y="593057"/>
                </a:lnTo>
                <a:lnTo>
                  <a:pt x="1280509" y="638844"/>
                </a:lnTo>
                <a:close/>
              </a:path>
              <a:path extrusionOk="0" h="1094399" w="1569079">
                <a:moveTo>
                  <a:pt x="1255151" y="640237"/>
                </a:moveTo>
                <a:lnTo>
                  <a:pt x="1260532" y="1060677"/>
                </a:lnTo>
                <a:lnTo>
                  <a:pt x="1252970" y="1050437"/>
                </a:lnTo>
                <a:lnTo>
                  <a:pt x="1245204" y="1040373"/>
                </a:lnTo>
                <a:lnTo>
                  <a:pt x="1237206" y="1030507"/>
                </a:lnTo>
                <a:lnTo>
                  <a:pt x="1242469" y="640700"/>
                </a:lnTo>
                <a:lnTo>
                  <a:pt x="1250642" y="593904"/>
                </a:lnTo>
                <a:lnTo>
                  <a:pt x="1263336" y="593558"/>
                </a:lnTo>
                <a:lnTo>
                  <a:pt x="1255151" y="640237"/>
                </a:lnTo>
                <a:close/>
              </a:path>
              <a:path extrusionOk="0" h="1094399" w="1569079">
                <a:moveTo>
                  <a:pt x="924007" y="904644"/>
                </a:moveTo>
                <a:lnTo>
                  <a:pt x="923297" y="650635"/>
                </a:lnTo>
                <a:lnTo>
                  <a:pt x="927027" y="605773"/>
                </a:lnTo>
                <a:lnTo>
                  <a:pt x="939727" y="605645"/>
                </a:lnTo>
                <a:lnTo>
                  <a:pt x="952427" y="605491"/>
                </a:lnTo>
                <a:lnTo>
                  <a:pt x="965126" y="605308"/>
                </a:lnTo>
                <a:lnTo>
                  <a:pt x="977824" y="605093"/>
                </a:lnTo>
                <a:lnTo>
                  <a:pt x="990522" y="604843"/>
                </a:lnTo>
                <a:lnTo>
                  <a:pt x="1003218" y="604555"/>
                </a:lnTo>
                <a:lnTo>
                  <a:pt x="1012339" y="604309"/>
                </a:lnTo>
                <a:lnTo>
                  <a:pt x="1025032" y="603893"/>
                </a:lnTo>
                <a:lnTo>
                  <a:pt x="1037723" y="603401"/>
                </a:lnTo>
                <a:lnTo>
                  <a:pt x="1050412" y="602844"/>
                </a:lnTo>
                <a:lnTo>
                  <a:pt x="1063099" y="602235"/>
                </a:lnTo>
                <a:lnTo>
                  <a:pt x="1075783" y="601584"/>
                </a:lnTo>
                <a:lnTo>
                  <a:pt x="1081452" y="601283"/>
                </a:lnTo>
                <a:lnTo>
                  <a:pt x="1094134" y="600602"/>
                </a:lnTo>
                <a:lnTo>
                  <a:pt x="1106815" y="599922"/>
                </a:lnTo>
                <a:lnTo>
                  <a:pt x="1119498" y="599259"/>
                </a:lnTo>
                <a:lnTo>
                  <a:pt x="1132183" y="598630"/>
                </a:lnTo>
                <a:lnTo>
                  <a:pt x="1143492" y="598121"/>
                </a:lnTo>
                <a:lnTo>
                  <a:pt x="1156183" y="597610"/>
                </a:lnTo>
                <a:lnTo>
                  <a:pt x="1168874" y="597133"/>
                </a:lnTo>
                <a:lnTo>
                  <a:pt x="1181566" y="596658"/>
                </a:lnTo>
                <a:lnTo>
                  <a:pt x="1194254" y="596154"/>
                </a:lnTo>
                <a:lnTo>
                  <a:pt x="1206940" y="595591"/>
                </a:lnTo>
                <a:lnTo>
                  <a:pt x="1212563" y="595331"/>
                </a:lnTo>
                <a:lnTo>
                  <a:pt x="1225255" y="594790"/>
                </a:lnTo>
                <a:lnTo>
                  <a:pt x="1217098" y="641259"/>
                </a:lnTo>
                <a:lnTo>
                  <a:pt x="1204410" y="641395"/>
                </a:lnTo>
                <a:lnTo>
                  <a:pt x="1191722" y="641461"/>
                </a:lnTo>
                <a:lnTo>
                  <a:pt x="1140962" y="641425"/>
                </a:lnTo>
                <a:lnTo>
                  <a:pt x="1128273" y="641440"/>
                </a:lnTo>
                <a:lnTo>
                  <a:pt x="1115584" y="641505"/>
                </a:lnTo>
                <a:lnTo>
                  <a:pt x="1102897" y="641639"/>
                </a:lnTo>
                <a:lnTo>
                  <a:pt x="1090211" y="641863"/>
                </a:lnTo>
                <a:lnTo>
                  <a:pt x="1080557" y="642063"/>
                </a:lnTo>
                <a:lnTo>
                  <a:pt x="1067859" y="642319"/>
                </a:lnTo>
                <a:lnTo>
                  <a:pt x="1055161" y="642601"/>
                </a:lnTo>
                <a:lnTo>
                  <a:pt x="1042464" y="642944"/>
                </a:lnTo>
                <a:lnTo>
                  <a:pt x="1029771" y="643386"/>
                </a:lnTo>
                <a:lnTo>
                  <a:pt x="1017083" y="643962"/>
                </a:lnTo>
                <a:lnTo>
                  <a:pt x="1004402" y="644711"/>
                </a:lnTo>
                <a:lnTo>
                  <a:pt x="999930" y="645010"/>
                </a:lnTo>
                <a:lnTo>
                  <a:pt x="987257" y="645855"/>
                </a:lnTo>
                <a:lnTo>
                  <a:pt x="974585" y="646712"/>
                </a:lnTo>
                <a:lnTo>
                  <a:pt x="961916" y="647597"/>
                </a:lnTo>
                <a:lnTo>
                  <a:pt x="949249" y="648526"/>
                </a:lnTo>
                <a:lnTo>
                  <a:pt x="936588" y="649515"/>
                </a:lnTo>
                <a:lnTo>
                  <a:pt x="923934" y="650580"/>
                </a:lnTo>
                <a:lnTo>
                  <a:pt x="924007" y="904644"/>
                </a:lnTo>
                <a:close/>
              </a:path>
              <a:path extrusionOk="0" h="1094399" w="1569079">
                <a:moveTo>
                  <a:pt x="923297" y="650635"/>
                </a:moveTo>
                <a:lnTo>
                  <a:pt x="924007" y="904644"/>
                </a:lnTo>
                <a:lnTo>
                  <a:pt x="911411" y="903010"/>
                </a:lnTo>
                <a:lnTo>
                  <a:pt x="904927" y="902216"/>
                </a:lnTo>
                <a:lnTo>
                  <a:pt x="910630" y="651687"/>
                </a:lnTo>
                <a:lnTo>
                  <a:pt x="914328" y="605879"/>
                </a:lnTo>
                <a:lnTo>
                  <a:pt x="927027" y="605773"/>
                </a:lnTo>
                <a:lnTo>
                  <a:pt x="923297" y="650635"/>
                </a:lnTo>
                <a:close/>
              </a:path>
              <a:path extrusionOk="0" h="1094399" w="1569079">
                <a:moveTo>
                  <a:pt x="756098" y="657732"/>
                </a:moveTo>
                <a:lnTo>
                  <a:pt x="756885" y="612366"/>
                </a:lnTo>
                <a:lnTo>
                  <a:pt x="769586" y="612021"/>
                </a:lnTo>
                <a:lnTo>
                  <a:pt x="782269" y="611332"/>
                </a:lnTo>
                <a:lnTo>
                  <a:pt x="794941" y="610453"/>
                </a:lnTo>
                <a:lnTo>
                  <a:pt x="807610" y="609539"/>
                </a:lnTo>
                <a:lnTo>
                  <a:pt x="820285" y="608745"/>
                </a:lnTo>
                <a:lnTo>
                  <a:pt x="832972" y="608225"/>
                </a:lnTo>
                <a:lnTo>
                  <a:pt x="843603" y="607903"/>
                </a:lnTo>
                <a:lnTo>
                  <a:pt x="856294" y="607434"/>
                </a:lnTo>
                <a:lnTo>
                  <a:pt x="868984" y="606937"/>
                </a:lnTo>
                <a:lnTo>
                  <a:pt x="881675" y="606478"/>
                </a:lnTo>
                <a:lnTo>
                  <a:pt x="894370" y="606120"/>
                </a:lnTo>
                <a:lnTo>
                  <a:pt x="885287" y="653480"/>
                </a:lnTo>
                <a:lnTo>
                  <a:pt x="872610" y="654225"/>
                </a:lnTo>
                <a:lnTo>
                  <a:pt x="859927" y="654871"/>
                </a:lnTo>
                <a:lnTo>
                  <a:pt x="847241" y="655420"/>
                </a:lnTo>
                <a:lnTo>
                  <a:pt x="834549" y="655872"/>
                </a:lnTo>
                <a:lnTo>
                  <a:pt x="821852" y="656230"/>
                </a:lnTo>
                <a:lnTo>
                  <a:pt x="809149" y="656494"/>
                </a:lnTo>
                <a:lnTo>
                  <a:pt x="796440" y="656667"/>
                </a:lnTo>
                <a:lnTo>
                  <a:pt x="794186" y="656695"/>
                </a:lnTo>
                <a:lnTo>
                  <a:pt x="781497" y="657008"/>
                </a:lnTo>
                <a:lnTo>
                  <a:pt x="768799" y="657427"/>
                </a:lnTo>
                <a:lnTo>
                  <a:pt x="756098" y="657732"/>
                </a:lnTo>
                <a:close/>
              </a:path>
              <a:path extrusionOk="0" h="1094399" w="1569079">
                <a:moveTo>
                  <a:pt x="1334465" y="635252"/>
                </a:moveTo>
                <a:lnTo>
                  <a:pt x="1336644" y="905191"/>
                </a:lnTo>
                <a:lnTo>
                  <a:pt x="1332035" y="917054"/>
                </a:lnTo>
                <a:lnTo>
                  <a:pt x="1327910" y="929137"/>
                </a:lnTo>
                <a:lnTo>
                  <a:pt x="1324290" y="941448"/>
                </a:lnTo>
                <a:lnTo>
                  <a:pt x="1321783" y="951422"/>
                </a:lnTo>
                <a:lnTo>
                  <a:pt x="1319091" y="963838"/>
                </a:lnTo>
                <a:lnTo>
                  <a:pt x="1316735" y="976314"/>
                </a:lnTo>
                <a:lnTo>
                  <a:pt x="1314665" y="988844"/>
                </a:lnTo>
                <a:lnTo>
                  <a:pt x="1312829" y="1001421"/>
                </a:lnTo>
                <a:lnTo>
                  <a:pt x="1311964" y="1007874"/>
                </a:lnTo>
                <a:lnTo>
                  <a:pt x="1310287" y="1020463"/>
                </a:lnTo>
                <a:lnTo>
                  <a:pt x="1322712" y="636093"/>
                </a:lnTo>
                <a:lnTo>
                  <a:pt x="1334465" y="635252"/>
                </a:lnTo>
                <a:close/>
              </a:path>
              <a:path extrusionOk="0" h="1094399" w="1569079">
                <a:moveTo>
                  <a:pt x="924007" y="904644"/>
                </a:moveTo>
                <a:lnTo>
                  <a:pt x="923934" y="650580"/>
                </a:lnTo>
                <a:lnTo>
                  <a:pt x="936588" y="649515"/>
                </a:lnTo>
                <a:lnTo>
                  <a:pt x="949249" y="648526"/>
                </a:lnTo>
                <a:lnTo>
                  <a:pt x="961916" y="647597"/>
                </a:lnTo>
                <a:lnTo>
                  <a:pt x="974585" y="646712"/>
                </a:lnTo>
                <a:lnTo>
                  <a:pt x="987257" y="645855"/>
                </a:lnTo>
                <a:lnTo>
                  <a:pt x="999930" y="645010"/>
                </a:lnTo>
                <a:lnTo>
                  <a:pt x="1004402" y="644711"/>
                </a:lnTo>
                <a:lnTo>
                  <a:pt x="1017083" y="643962"/>
                </a:lnTo>
                <a:lnTo>
                  <a:pt x="1029771" y="643386"/>
                </a:lnTo>
                <a:lnTo>
                  <a:pt x="1042464" y="642944"/>
                </a:lnTo>
                <a:lnTo>
                  <a:pt x="1055161" y="642601"/>
                </a:lnTo>
                <a:lnTo>
                  <a:pt x="1067859" y="642319"/>
                </a:lnTo>
                <a:lnTo>
                  <a:pt x="1080557" y="642063"/>
                </a:lnTo>
                <a:lnTo>
                  <a:pt x="1090211" y="641863"/>
                </a:lnTo>
                <a:lnTo>
                  <a:pt x="1102897" y="641639"/>
                </a:lnTo>
                <a:lnTo>
                  <a:pt x="1115584" y="641505"/>
                </a:lnTo>
                <a:lnTo>
                  <a:pt x="1128273" y="641440"/>
                </a:lnTo>
                <a:lnTo>
                  <a:pt x="1179032" y="641477"/>
                </a:lnTo>
                <a:lnTo>
                  <a:pt x="1191722" y="641461"/>
                </a:lnTo>
                <a:lnTo>
                  <a:pt x="1204410" y="641395"/>
                </a:lnTo>
                <a:lnTo>
                  <a:pt x="1217098" y="641259"/>
                </a:lnTo>
                <a:lnTo>
                  <a:pt x="1225255" y="594790"/>
                </a:lnTo>
                <a:lnTo>
                  <a:pt x="1212563" y="595331"/>
                </a:lnTo>
                <a:lnTo>
                  <a:pt x="1206940" y="595591"/>
                </a:lnTo>
                <a:lnTo>
                  <a:pt x="1194254" y="596154"/>
                </a:lnTo>
                <a:lnTo>
                  <a:pt x="1181566" y="596658"/>
                </a:lnTo>
                <a:lnTo>
                  <a:pt x="1168874" y="597133"/>
                </a:lnTo>
                <a:lnTo>
                  <a:pt x="1156183" y="597610"/>
                </a:lnTo>
                <a:lnTo>
                  <a:pt x="1143492" y="598121"/>
                </a:lnTo>
                <a:lnTo>
                  <a:pt x="1132183" y="598630"/>
                </a:lnTo>
                <a:lnTo>
                  <a:pt x="1119498" y="599259"/>
                </a:lnTo>
                <a:lnTo>
                  <a:pt x="1106815" y="599922"/>
                </a:lnTo>
                <a:lnTo>
                  <a:pt x="1094134" y="600602"/>
                </a:lnTo>
                <a:lnTo>
                  <a:pt x="1081452" y="601283"/>
                </a:lnTo>
                <a:lnTo>
                  <a:pt x="1075783" y="601584"/>
                </a:lnTo>
                <a:lnTo>
                  <a:pt x="1063099" y="602235"/>
                </a:lnTo>
                <a:lnTo>
                  <a:pt x="1050412" y="602844"/>
                </a:lnTo>
                <a:lnTo>
                  <a:pt x="1037723" y="603401"/>
                </a:lnTo>
                <a:lnTo>
                  <a:pt x="1025032" y="603893"/>
                </a:lnTo>
                <a:lnTo>
                  <a:pt x="1012339" y="604309"/>
                </a:lnTo>
                <a:lnTo>
                  <a:pt x="1003218" y="604555"/>
                </a:lnTo>
                <a:lnTo>
                  <a:pt x="990522" y="604843"/>
                </a:lnTo>
                <a:lnTo>
                  <a:pt x="977824" y="605093"/>
                </a:lnTo>
                <a:lnTo>
                  <a:pt x="965126" y="605308"/>
                </a:lnTo>
                <a:lnTo>
                  <a:pt x="952427" y="605491"/>
                </a:lnTo>
                <a:lnTo>
                  <a:pt x="939727" y="605645"/>
                </a:lnTo>
                <a:lnTo>
                  <a:pt x="927027" y="605773"/>
                </a:lnTo>
                <a:lnTo>
                  <a:pt x="914328" y="605879"/>
                </a:lnTo>
                <a:lnTo>
                  <a:pt x="910630" y="651687"/>
                </a:lnTo>
                <a:lnTo>
                  <a:pt x="904927" y="902216"/>
                </a:lnTo>
                <a:lnTo>
                  <a:pt x="892335" y="900564"/>
                </a:lnTo>
                <a:lnTo>
                  <a:pt x="897961" y="652634"/>
                </a:lnTo>
                <a:lnTo>
                  <a:pt x="907072" y="605930"/>
                </a:lnTo>
                <a:lnTo>
                  <a:pt x="918945" y="452193"/>
                </a:lnTo>
                <a:lnTo>
                  <a:pt x="931644" y="452086"/>
                </a:lnTo>
                <a:lnTo>
                  <a:pt x="944344" y="451973"/>
                </a:lnTo>
                <a:lnTo>
                  <a:pt x="957044" y="451852"/>
                </a:lnTo>
                <a:lnTo>
                  <a:pt x="969743" y="451717"/>
                </a:lnTo>
                <a:lnTo>
                  <a:pt x="982442" y="451565"/>
                </a:lnTo>
                <a:lnTo>
                  <a:pt x="986651" y="404165"/>
                </a:lnTo>
                <a:lnTo>
                  <a:pt x="988351" y="269971"/>
                </a:lnTo>
                <a:lnTo>
                  <a:pt x="995891" y="222651"/>
                </a:lnTo>
                <a:lnTo>
                  <a:pt x="983207" y="223283"/>
                </a:lnTo>
                <a:lnTo>
                  <a:pt x="970521" y="223860"/>
                </a:lnTo>
                <a:lnTo>
                  <a:pt x="957832" y="224398"/>
                </a:lnTo>
                <a:lnTo>
                  <a:pt x="945142" y="224914"/>
                </a:lnTo>
                <a:lnTo>
                  <a:pt x="932452" y="225423"/>
                </a:lnTo>
                <a:lnTo>
                  <a:pt x="919762" y="225944"/>
                </a:lnTo>
                <a:lnTo>
                  <a:pt x="925834" y="838"/>
                </a:lnTo>
                <a:lnTo>
                  <a:pt x="938529" y="506"/>
                </a:lnTo>
                <a:lnTo>
                  <a:pt x="951225" y="279"/>
                </a:lnTo>
                <a:lnTo>
                  <a:pt x="963921" y="140"/>
                </a:lnTo>
                <a:lnTo>
                  <a:pt x="976617" y="71"/>
                </a:lnTo>
                <a:lnTo>
                  <a:pt x="1002009" y="72"/>
                </a:lnTo>
                <a:lnTo>
                  <a:pt x="999629" y="222463"/>
                </a:lnTo>
                <a:lnTo>
                  <a:pt x="1012322" y="221940"/>
                </a:lnTo>
                <a:lnTo>
                  <a:pt x="1025016" y="221576"/>
                </a:lnTo>
                <a:lnTo>
                  <a:pt x="1037712" y="221347"/>
                </a:lnTo>
                <a:lnTo>
                  <a:pt x="1050407" y="221228"/>
                </a:lnTo>
                <a:lnTo>
                  <a:pt x="1075800" y="221226"/>
                </a:lnTo>
                <a:lnTo>
                  <a:pt x="1088497" y="221296"/>
                </a:lnTo>
                <a:lnTo>
                  <a:pt x="1101194" y="221380"/>
                </a:lnTo>
                <a:lnTo>
                  <a:pt x="1113891" y="221454"/>
                </a:lnTo>
                <a:lnTo>
                  <a:pt x="1126587" y="221495"/>
                </a:lnTo>
                <a:lnTo>
                  <a:pt x="1134204" y="221528"/>
                </a:lnTo>
                <a:lnTo>
                  <a:pt x="1146900" y="221669"/>
                </a:lnTo>
                <a:lnTo>
                  <a:pt x="1159594" y="221889"/>
                </a:lnTo>
                <a:lnTo>
                  <a:pt x="1172288" y="222153"/>
                </a:lnTo>
                <a:lnTo>
                  <a:pt x="1184983" y="222428"/>
                </a:lnTo>
                <a:lnTo>
                  <a:pt x="1197677" y="222678"/>
                </a:lnTo>
                <a:lnTo>
                  <a:pt x="1210373" y="222869"/>
                </a:lnTo>
                <a:lnTo>
                  <a:pt x="1223070" y="222966"/>
                </a:lnTo>
                <a:lnTo>
                  <a:pt x="1235768" y="222936"/>
                </a:lnTo>
                <a:lnTo>
                  <a:pt x="1248468" y="222744"/>
                </a:lnTo>
                <a:lnTo>
                  <a:pt x="1253679" y="222630"/>
                </a:lnTo>
                <a:lnTo>
                  <a:pt x="1266376" y="222376"/>
                </a:lnTo>
                <a:lnTo>
                  <a:pt x="1279074" y="222147"/>
                </a:lnTo>
                <a:lnTo>
                  <a:pt x="1291773" y="221936"/>
                </a:lnTo>
                <a:lnTo>
                  <a:pt x="1304471" y="221733"/>
                </a:lnTo>
                <a:lnTo>
                  <a:pt x="1317170" y="221531"/>
                </a:lnTo>
                <a:lnTo>
                  <a:pt x="1329868" y="221320"/>
                </a:lnTo>
                <a:lnTo>
                  <a:pt x="1331092" y="221299"/>
                </a:lnTo>
                <a:lnTo>
                  <a:pt x="1332328" y="221399"/>
                </a:lnTo>
                <a:lnTo>
                  <a:pt x="1333538" y="221263"/>
                </a:lnTo>
                <a:lnTo>
                  <a:pt x="1337045" y="220872"/>
                </a:lnTo>
                <a:lnTo>
                  <a:pt x="1338169" y="222546"/>
                </a:lnTo>
                <a:lnTo>
                  <a:pt x="1338472" y="225904"/>
                </a:lnTo>
                <a:lnTo>
                  <a:pt x="1338710" y="228450"/>
                </a:lnTo>
                <a:lnTo>
                  <a:pt x="1340065" y="241077"/>
                </a:lnTo>
                <a:lnTo>
                  <a:pt x="1341521" y="253695"/>
                </a:lnTo>
                <a:lnTo>
                  <a:pt x="1341659" y="254914"/>
                </a:lnTo>
                <a:lnTo>
                  <a:pt x="1341784" y="256137"/>
                </a:lnTo>
                <a:lnTo>
                  <a:pt x="1341981" y="257347"/>
                </a:lnTo>
                <a:lnTo>
                  <a:pt x="1343108" y="264265"/>
                </a:lnTo>
                <a:lnTo>
                  <a:pt x="1342958" y="399871"/>
                </a:lnTo>
                <a:lnTo>
                  <a:pt x="1342861" y="264712"/>
                </a:lnTo>
                <a:lnTo>
                  <a:pt x="1335656" y="265257"/>
                </a:lnTo>
                <a:lnTo>
                  <a:pt x="1323622" y="266174"/>
                </a:lnTo>
                <a:lnTo>
                  <a:pt x="1310960" y="267132"/>
                </a:lnTo>
                <a:lnTo>
                  <a:pt x="1298295" y="268058"/>
                </a:lnTo>
                <a:lnTo>
                  <a:pt x="1285625" y="268922"/>
                </a:lnTo>
                <a:lnTo>
                  <a:pt x="1272947" y="269696"/>
                </a:lnTo>
                <a:lnTo>
                  <a:pt x="1260258" y="270354"/>
                </a:lnTo>
                <a:lnTo>
                  <a:pt x="1244130" y="270939"/>
                </a:lnTo>
                <a:lnTo>
                  <a:pt x="1231434" y="271198"/>
                </a:lnTo>
                <a:lnTo>
                  <a:pt x="1218737" y="271316"/>
                </a:lnTo>
                <a:lnTo>
                  <a:pt x="1206042" y="271326"/>
                </a:lnTo>
                <a:lnTo>
                  <a:pt x="1193346" y="271261"/>
                </a:lnTo>
                <a:lnTo>
                  <a:pt x="1180651" y="271154"/>
                </a:lnTo>
                <a:lnTo>
                  <a:pt x="1167956" y="271039"/>
                </a:lnTo>
                <a:lnTo>
                  <a:pt x="1155260" y="270948"/>
                </a:lnTo>
                <a:lnTo>
                  <a:pt x="1152335" y="270950"/>
                </a:lnTo>
                <a:lnTo>
                  <a:pt x="1139635" y="270989"/>
                </a:lnTo>
                <a:lnTo>
                  <a:pt x="1126934" y="271058"/>
                </a:lnTo>
                <a:lnTo>
                  <a:pt x="1114233" y="271128"/>
                </a:lnTo>
                <a:lnTo>
                  <a:pt x="1101533" y="271168"/>
                </a:lnTo>
                <a:lnTo>
                  <a:pt x="1088835" y="271150"/>
                </a:lnTo>
                <a:lnTo>
                  <a:pt x="1076138" y="271043"/>
                </a:lnTo>
                <a:lnTo>
                  <a:pt x="1063444" y="270818"/>
                </a:lnTo>
                <a:lnTo>
                  <a:pt x="1051848" y="270574"/>
                </a:lnTo>
                <a:lnTo>
                  <a:pt x="1039149" y="270359"/>
                </a:lnTo>
                <a:lnTo>
                  <a:pt x="1026449" y="270195"/>
                </a:lnTo>
                <a:lnTo>
                  <a:pt x="1013749" y="270078"/>
                </a:lnTo>
                <a:lnTo>
                  <a:pt x="1001050" y="270005"/>
                </a:lnTo>
                <a:lnTo>
                  <a:pt x="999339" y="403789"/>
                </a:lnTo>
                <a:lnTo>
                  <a:pt x="997711" y="451484"/>
                </a:lnTo>
                <a:lnTo>
                  <a:pt x="1010404" y="451600"/>
                </a:lnTo>
                <a:lnTo>
                  <a:pt x="1023097" y="451768"/>
                </a:lnTo>
                <a:lnTo>
                  <a:pt x="1035791" y="451881"/>
                </a:lnTo>
                <a:lnTo>
                  <a:pt x="1048489" y="451826"/>
                </a:lnTo>
                <a:lnTo>
                  <a:pt x="1054002" y="451723"/>
                </a:lnTo>
                <a:lnTo>
                  <a:pt x="1066693" y="451482"/>
                </a:lnTo>
                <a:lnTo>
                  <a:pt x="1079385" y="451343"/>
                </a:lnTo>
                <a:lnTo>
                  <a:pt x="1092078" y="451269"/>
                </a:lnTo>
                <a:lnTo>
                  <a:pt x="1104772" y="451223"/>
                </a:lnTo>
                <a:lnTo>
                  <a:pt x="1117467" y="451168"/>
                </a:lnTo>
                <a:lnTo>
                  <a:pt x="1130162" y="451068"/>
                </a:lnTo>
                <a:lnTo>
                  <a:pt x="1142857" y="450885"/>
                </a:lnTo>
                <a:lnTo>
                  <a:pt x="1155551" y="450583"/>
                </a:lnTo>
                <a:lnTo>
                  <a:pt x="1168246" y="450124"/>
                </a:lnTo>
                <a:lnTo>
                  <a:pt x="1169289" y="450079"/>
                </a:lnTo>
                <a:lnTo>
                  <a:pt x="1181980" y="449541"/>
                </a:lnTo>
                <a:lnTo>
                  <a:pt x="1194670" y="449025"/>
                </a:lnTo>
                <a:lnTo>
                  <a:pt x="1207358" y="448483"/>
                </a:lnTo>
                <a:lnTo>
                  <a:pt x="1220042" y="447865"/>
                </a:lnTo>
                <a:lnTo>
                  <a:pt x="1232720" y="447121"/>
                </a:lnTo>
                <a:lnTo>
                  <a:pt x="1245389" y="446203"/>
                </a:lnTo>
                <a:lnTo>
                  <a:pt x="1237948" y="594314"/>
                </a:lnTo>
                <a:lnTo>
                  <a:pt x="1229784" y="641035"/>
                </a:lnTo>
                <a:lnTo>
                  <a:pt x="1228946" y="1020863"/>
                </a:lnTo>
                <a:lnTo>
                  <a:pt x="1220396" y="1011462"/>
                </a:lnTo>
                <a:lnTo>
                  <a:pt x="1211525" y="1002328"/>
                </a:lnTo>
                <a:lnTo>
                  <a:pt x="1199177" y="990767"/>
                </a:lnTo>
                <a:lnTo>
                  <a:pt x="1189242" y="982550"/>
                </a:lnTo>
                <a:lnTo>
                  <a:pt x="1178964" y="974944"/>
                </a:lnTo>
                <a:lnTo>
                  <a:pt x="1168349" y="967936"/>
                </a:lnTo>
                <a:lnTo>
                  <a:pt x="1157401" y="961511"/>
                </a:lnTo>
                <a:lnTo>
                  <a:pt x="1146128" y="955656"/>
                </a:lnTo>
                <a:lnTo>
                  <a:pt x="1134533" y="950357"/>
                </a:lnTo>
                <a:lnTo>
                  <a:pt x="1122624" y="945600"/>
                </a:lnTo>
                <a:lnTo>
                  <a:pt x="1110405" y="941371"/>
                </a:lnTo>
                <a:lnTo>
                  <a:pt x="1091910" y="935944"/>
                </a:lnTo>
                <a:lnTo>
                  <a:pt x="1079618" y="932685"/>
                </a:lnTo>
                <a:lnTo>
                  <a:pt x="1067282" y="929646"/>
                </a:lnTo>
                <a:lnTo>
                  <a:pt x="1054903" y="926808"/>
                </a:lnTo>
                <a:lnTo>
                  <a:pt x="1042486" y="924153"/>
                </a:lnTo>
                <a:lnTo>
                  <a:pt x="1030033" y="921663"/>
                </a:lnTo>
                <a:lnTo>
                  <a:pt x="1017549" y="919320"/>
                </a:lnTo>
                <a:lnTo>
                  <a:pt x="1005036" y="917104"/>
                </a:lnTo>
                <a:lnTo>
                  <a:pt x="992497" y="914999"/>
                </a:lnTo>
                <a:lnTo>
                  <a:pt x="974258" y="912075"/>
                </a:lnTo>
                <a:lnTo>
                  <a:pt x="961710" y="910115"/>
                </a:lnTo>
                <a:lnTo>
                  <a:pt x="949154" y="908213"/>
                </a:lnTo>
                <a:lnTo>
                  <a:pt x="936587" y="906384"/>
                </a:lnTo>
                <a:lnTo>
                  <a:pt x="924007" y="904644"/>
                </a:lnTo>
                <a:close/>
              </a:path>
              <a:path extrusionOk="0" h="1094399" w="1569079">
                <a:moveTo>
                  <a:pt x="1352222" y="592882"/>
                </a:moveTo>
                <a:lnTo>
                  <a:pt x="1350784" y="434791"/>
                </a:lnTo>
                <a:lnTo>
                  <a:pt x="1356771" y="6850"/>
                </a:lnTo>
                <a:lnTo>
                  <a:pt x="1353935" y="592898"/>
                </a:lnTo>
                <a:lnTo>
                  <a:pt x="1352222" y="592882"/>
                </a:lnTo>
                <a:close/>
              </a:path>
              <a:path extrusionOk="0" h="1094399" w="1569079">
                <a:moveTo>
                  <a:pt x="1208563" y="401363"/>
                </a:moveTo>
                <a:lnTo>
                  <a:pt x="1206042" y="271326"/>
                </a:lnTo>
                <a:lnTo>
                  <a:pt x="1218737" y="271316"/>
                </a:lnTo>
                <a:lnTo>
                  <a:pt x="1231434" y="271198"/>
                </a:lnTo>
                <a:lnTo>
                  <a:pt x="1244130" y="270939"/>
                </a:lnTo>
                <a:lnTo>
                  <a:pt x="1256828" y="270505"/>
                </a:lnTo>
                <a:lnTo>
                  <a:pt x="1272947" y="269696"/>
                </a:lnTo>
                <a:lnTo>
                  <a:pt x="1285625" y="268922"/>
                </a:lnTo>
                <a:lnTo>
                  <a:pt x="1298295" y="268058"/>
                </a:lnTo>
                <a:lnTo>
                  <a:pt x="1310960" y="267132"/>
                </a:lnTo>
                <a:lnTo>
                  <a:pt x="1323622" y="266174"/>
                </a:lnTo>
                <a:lnTo>
                  <a:pt x="1335656" y="265258"/>
                </a:lnTo>
                <a:lnTo>
                  <a:pt x="1342861" y="264712"/>
                </a:lnTo>
                <a:lnTo>
                  <a:pt x="1342958" y="399871"/>
                </a:lnTo>
                <a:lnTo>
                  <a:pt x="1343108" y="264265"/>
                </a:lnTo>
                <a:lnTo>
                  <a:pt x="1350192" y="399905"/>
                </a:lnTo>
                <a:lnTo>
                  <a:pt x="1350412" y="423380"/>
                </a:lnTo>
                <a:lnTo>
                  <a:pt x="1350676" y="431483"/>
                </a:lnTo>
                <a:lnTo>
                  <a:pt x="1349726" y="436481"/>
                </a:lnTo>
                <a:lnTo>
                  <a:pt x="1346293" y="436824"/>
                </a:lnTo>
                <a:lnTo>
                  <a:pt x="1340021" y="399857"/>
                </a:lnTo>
                <a:lnTo>
                  <a:pt x="1337036" y="399679"/>
                </a:lnTo>
                <a:lnTo>
                  <a:pt x="1334154" y="400115"/>
                </a:lnTo>
                <a:lnTo>
                  <a:pt x="1321504" y="401218"/>
                </a:lnTo>
                <a:lnTo>
                  <a:pt x="1308829" y="401300"/>
                </a:lnTo>
                <a:lnTo>
                  <a:pt x="1298233" y="401228"/>
                </a:lnTo>
                <a:lnTo>
                  <a:pt x="1283288" y="401291"/>
                </a:lnTo>
                <a:lnTo>
                  <a:pt x="1268343" y="401331"/>
                </a:lnTo>
                <a:lnTo>
                  <a:pt x="1208563" y="401363"/>
                </a:lnTo>
                <a:close/>
              </a:path>
              <a:path extrusionOk="0" h="1094399" w="1569079">
                <a:moveTo>
                  <a:pt x="1076138" y="271043"/>
                </a:moveTo>
                <a:lnTo>
                  <a:pt x="1088835" y="271150"/>
                </a:lnTo>
                <a:lnTo>
                  <a:pt x="1101533" y="271168"/>
                </a:lnTo>
                <a:lnTo>
                  <a:pt x="1114233" y="271128"/>
                </a:lnTo>
                <a:lnTo>
                  <a:pt x="1126934" y="271058"/>
                </a:lnTo>
                <a:lnTo>
                  <a:pt x="1139635" y="270989"/>
                </a:lnTo>
                <a:lnTo>
                  <a:pt x="1152335" y="270950"/>
                </a:lnTo>
                <a:lnTo>
                  <a:pt x="1163727" y="401389"/>
                </a:lnTo>
                <a:lnTo>
                  <a:pt x="1148782" y="401425"/>
                </a:lnTo>
                <a:lnTo>
                  <a:pt x="1133837" y="401482"/>
                </a:lnTo>
                <a:lnTo>
                  <a:pt x="1118892" y="401566"/>
                </a:lnTo>
                <a:lnTo>
                  <a:pt x="1103948" y="401682"/>
                </a:lnTo>
                <a:lnTo>
                  <a:pt x="1089003" y="401834"/>
                </a:lnTo>
                <a:lnTo>
                  <a:pt x="1074058" y="402027"/>
                </a:lnTo>
                <a:lnTo>
                  <a:pt x="1059114" y="402267"/>
                </a:lnTo>
                <a:lnTo>
                  <a:pt x="1044170" y="402558"/>
                </a:lnTo>
                <a:lnTo>
                  <a:pt x="1029226" y="402906"/>
                </a:lnTo>
                <a:lnTo>
                  <a:pt x="1014283" y="403314"/>
                </a:lnTo>
                <a:lnTo>
                  <a:pt x="1001050" y="270005"/>
                </a:lnTo>
                <a:lnTo>
                  <a:pt x="1013749" y="270078"/>
                </a:lnTo>
                <a:lnTo>
                  <a:pt x="1026449" y="270195"/>
                </a:lnTo>
                <a:lnTo>
                  <a:pt x="1039149" y="270359"/>
                </a:lnTo>
                <a:lnTo>
                  <a:pt x="1051848" y="270574"/>
                </a:lnTo>
                <a:lnTo>
                  <a:pt x="1063444" y="270818"/>
                </a:lnTo>
                <a:lnTo>
                  <a:pt x="1076138" y="271043"/>
                </a:lnTo>
                <a:close/>
              </a:path>
              <a:path extrusionOk="0" h="1094399" w="1569079">
                <a:moveTo>
                  <a:pt x="611337" y="413394"/>
                </a:moveTo>
                <a:lnTo>
                  <a:pt x="612479" y="284851"/>
                </a:lnTo>
                <a:lnTo>
                  <a:pt x="625142" y="283879"/>
                </a:lnTo>
                <a:lnTo>
                  <a:pt x="637808" y="282928"/>
                </a:lnTo>
                <a:lnTo>
                  <a:pt x="650471" y="281945"/>
                </a:lnTo>
                <a:lnTo>
                  <a:pt x="663126" y="280878"/>
                </a:lnTo>
                <a:lnTo>
                  <a:pt x="674616" y="279791"/>
                </a:lnTo>
                <a:lnTo>
                  <a:pt x="687270" y="278619"/>
                </a:lnTo>
                <a:lnTo>
                  <a:pt x="699934" y="277626"/>
                </a:lnTo>
                <a:lnTo>
                  <a:pt x="694347" y="409001"/>
                </a:lnTo>
                <a:lnTo>
                  <a:pt x="681666" y="409711"/>
                </a:lnTo>
                <a:lnTo>
                  <a:pt x="668986" y="410423"/>
                </a:lnTo>
                <a:lnTo>
                  <a:pt x="656306" y="411126"/>
                </a:lnTo>
                <a:lnTo>
                  <a:pt x="649390" y="411502"/>
                </a:lnTo>
                <a:lnTo>
                  <a:pt x="636706" y="412132"/>
                </a:lnTo>
                <a:lnTo>
                  <a:pt x="624019" y="412729"/>
                </a:lnTo>
                <a:lnTo>
                  <a:pt x="611337" y="413394"/>
                </a:lnTo>
                <a:close/>
              </a:path>
              <a:path extrusionOk="0" h="1094399" w="1569079">
                <a:moveTo>
                  <a:pt x="529013" y="288486"/>
                </a:moveTo>
                <a:lnTo>
                  <a:pt x="521924" y="420996"/>
                </a:lnTo>
                <a:lnTo>
                  <a:pt x="509231" y="421429"/>
                </a:lnTo>
                <a:lnTo>
                  <a:pt x="496531" y="421760"/>
                </a:lnTo>
                <a:lnTo>
                  <a:pt x="484716" y="422097"/>
                </a:lnTo>
                <a:lnTo>
                  <a:pt x="478233" y="288690"/>
                </a:lnTo>
                <a:lnTo>
                  <a:pt x="490928" y="288757"/>
                </a:lnTo>
                <a:lnTo>
                  <a:pt x="503621" y="288803"/>
                </a:lnTo>
                <a:lnTo>
                  <a:pt x="516315" y="288741"/>
                </a:lnTo>
                <a:lnTo>
                  <a:pt x="529013" y="288486"/>
                </a:lnTo>
                <a:close/>
              </a:path>
              <a:path extrusionOk="0" h="1094399" w="1569079">
                <a:moveTo>
                  <a:pt x="447086" y="286386"/>
                </a:moveTo>
                <a:lnTo>
                  <a:pt x="447593" y="287190"/>
                </a:lnTo>
                <a:lnTo>
                  <a:pt x="454778" y="287646"/>
                </a:lnTo>
                <a:lnTo>
                  <a:pt x="462588" y="288141"/>
                </a:lnTo>
                <a:lnTo>
                  <a:pt x="470413" y="288660"/>
                </a:lnTo>
                <a:lnTo>
                  <a:pt x="478233" y="288690"/>
                </a:lnTo>
                <a:lnTo>
                  <a:pt x="484716" y="422097"/>
                </a:lnTo>
                <a:lnTo>
                  <a:pt x="477162" y="439639"/>
                </a:lnTo>
                <a:lnTo>
                  <a:pt x="478205" y="447424"/>
                </a:lnTo>
                <a:lnTo>
                  <a:pt x="484716" y="422097"/>
                </a:lnTo>
                <a:lnTo>
                  <a:pt x="481034" y="464275"/>
                </a:lnTo>
                <a:lnTo>
                  <a:pt x="488239" y="464413"/>
                </a:lnTo>
                <a:lnTo>
                  <a:pt x="500941" y="464450"/>
                </a:lnTo>
                <a:lnTo>
                  <a:pt x="513627" y="463938"/>
                </a:lnTo>
                <a:lnTo>
                  <a:pt x="513931" y="463917"/>
                </a:lnTo>
                <a:lnTo>
                  <a:pt x="521924" y="420996"/>
                </a:lnTo>
                <a:lnTo>
                  <a:pt x="529013" y="288486"/>
                </a:lnTo>
                <a:lnTo>
                  <a:pt x="539895" y="288050"/>
                </a:lnTo>
                <a:lnTo>
                  <a:pt x="534602" y="420324"/>
                </a:lnTo>
                <a:lnTo>
                  <a:pt x="526596" y="462971"/>
                </a:lnTo>
                <a:lnTo>
                  <a:pt x="520625" y="528101"/>
                </a:lnTo>
                <a:lnTo>
                  <a:pt x="507936" y="528010"/>
                </a:lnTo>
                <a:lnTo>
                  <a:pt x="495247" y="527910"/>
                </a:lnTo>
                <a:lnTo>
                  <a:pt x="486770" y="527907"/>
                </a:lnTo>
                <a:lnTo>
                  <a:pt x="479534" y="462335"/>
                </a:lnTo>
                <a:lnTo>
                  <a:pt x="478902" y="455241"/>
                </a:lnTo>
                <a:lnTo>
                  <a:pt x="479426" y="527942"/>
                </a:lnTo>
                <a:lnTo>
                  <a:pt x="476407" y="431827"/>
                </a:lnTo>
                <a:lnTo>
                  <a:pt x="476384" y="422372"/>
                </a:lnTo>
                <a:lnTo>
                  <a:pt x="475578" y="423236"/>
                </a:lnTo>
                <a:lnTo>
                  <a:pt x="479426" y="527942"/>
                </a:lnTo>
                <a:lnTo>
                  <a:pt x="472215" y="526560"/>
                </a:lnTo>
                <a:lnTo>
                  <a:pt x="465090" y="524714"/>
                </a:lnTo>
                <a:lnTo>
                  <a:pt x="455539" y="522239"/>
                </a:lnTo>
                <a:lnTo>
                  <a:pt x="450927" y="515682"/>
                </a:lnTo>
                <a:lnTo>
                  <a:pt x="449684" y="506320"/>
                </a:lnTo>
                <a:lnTo>
                  <a:pt x="448653" y="498555"/>
                </a:lnTo>
                <a:lnTo>
                  <a:pt x="447696" y="490778"/>
                </a:lnTo>
                <a:lnTo>
                  <a:pt x="446888" y="482987"/>
                </a:lnTo>
                <a:lnTo>
                  <a:pt x="445555" y="470356"/>
                </a:lnTo>
                <a:lnTo>
                  <a:pt x="445893" y="266214"/>
                </a:lnTo>
                <a:lnTo>
                  <a:pt x="446692" y="278888"/>
                </a:lnTo>
                <a:lnTo>
                  <a:pt x="446711" y="279252"/>
                </a:lnTo>
                <a:lnTo>
                  <a:pt x="447086" y="286386"/>
                </a:lnTo>
                <a:close/>
              </a:path>
              <a:path extrusionOk="0" h="1094399" w="1569079">
                <a:moveTo>
                  <a:pt x="152" y="701341"/>
                </a:moveTo>
                <a:lnTo>
                  <a:pt x="0" y="688654"/>
                </a:lnTo>
                <a:lnTo>
                  <a:pt x="351" y="675992"/>
                </a:lnTo>
                <a:lnTo>
                  <a:pt x="597" y="670095"/>
                </a:lnTo>
                <a:lnTo>
                  <a:pt x="954" y="657396"/>
                </a:lnTo>
                <a:lnTo>
                  <a:pt x="1145" y="644700"/>
                </a:lnTo>
                <a:lnTo>
                  <a:pt x="1256" y="632004"/>
                </a:lnTo>
                <a:lnTo>
                  <a:pt x="1371" y="619307"/>
                </a:lnTo>
                <a:lnTo>
                  <a:pt x="1436" y="613569"/>
                </a:lnTo>
                <a:lnTo>
                  <a:pt x="1640" y="613657"/>
                </a:lnTo>
                <a:lnTo>
                  <a:pt x="7305" y="611902"/>
                </a:lnTo>
                <a:lnTo>
                  <a:pt x="8920" y="611427"/>
                </a:lnTo>
                <a:lnTo>
                  <a:pt x="21424" y="609232"/>
                </a:lnTo>
                <a:lnTo>
                  <a:pt x="34033" y="608936"/>
                </a:lnTo>
                <a:lnTo>
                  <a:pt x="46647" y="609592"/>
                </a:lnTo>
                <a:lnTo>
                  <a:pt x="51851" y="609886"/>
                </a:lnTo>
                <a:lnTo>
                  <a:pt x="64546" y="610305"/>
                </a:lnTo>
                <a:lnTo>
                  <a:pt x="77239" y="610474"/>
                </a:lnTo>
                <a:lnTo>
                  <a:pt x="89933" y="610606"/>
                </a:lnTo>
                <a:lnTo>
                  <a:pt x="99668" y="610748"/>
                </a:lnTo>
                <a:lnTo>
                  <a:pt x="99794" y="622317"/>
                </a:lnTo>
                <a:lnTo>
                  <a:pt x="100313" y="635018"/>
                </a:lnTo>
                <a:lnTo>
                  <a:pt x="101370" y="647673"/>
                </a:lnTo>
                <a:lnTo>
                  <a:pt x="102679" y="660308"/>
                </a:lnTo>
                <a:lnTo>
                  <a:pt x="103954" y="672946"/>
                </a:lnTo>
                <a:lnTo>
                  <a:pt x="104650" y="680513"/>
                </a:lnTo>
                <a:lnTo>
                  <a:pt x="104903" y="688114"/>
                </a:lnTo>
                <a:lnTo>
                  <a:pt x="105469" y="695695"/>
                </a:lnTo>
                <a:lnTo>
                  <a:pt x="106260" y="707410"/>
                </a:lnTo>
                <a:lnTo>
                  <a:pt x="106976" y="720089"/>
                </a:lnTo>
                <a:lnTo>
                  <a:pt x="107622" y="732774"/>
                </a:lnTo>
                <a:lnTo>
                  <a:pt x="108271" y="745459"/>
                </a:lnTo>
                <a:lnTo>
                  <a:pt x="108999" y="758139"/>
                </a:lnTo>
                <a:lnTo>
                  <a:pt x="109297" y="763079"/>
                </a:lnTo>
                <a:lnTo>
                  <a:pt x="109980" y="775762"/>
                </a:lnTo>
                <a:lnTo>
                  <a:pt x="110574" y="788448"/>
                </a:lnTo>
                <a:lnTo>
                  <a:pt x="111112" y="801136"/>
                </a:lnTo>
                <a:lnTo>
                  <a:pt x="111633" y="813825"/>
                </a:lnTo>
                <a:lnTo>
                  <a:pt x="112170" y="826513"/>
                </a:lnTo>
                <a:lnTo>
                  <a:pt x="112458" y="833493"/>
                </a:lnTo>
                <a:lnTo>
                  <a:pt x="112882" y="846187"/>
                </a:lnTo>
                <a:lnTo>
                  <a:pt x="113180" y="858880"/>
                </a:lnTo>
                <a:lnTo>
                  <a:pt x="113373" y="867730"/>
                </a:lnTo>
                <a:lnTo>
                  <a:pt x="113734" y="880427"/>
                </a:lnTo>
                <a:lnTo>
                  <a:pt x="114165" y="893121"/>
                </a:lnTo>
                <a:lnTo>
                  <a:pt x="114635" y="905812"/>
                </a:lnTo>
                <a:lnTo>
                  <a:pt x="115111" y="918500"/>
                </a:lnTo>
                <a:lnTo>
                  <a:pt x="115488" y="927778"/>
                </a:lnTo>
                <a:lnTo>
                  <a:pt x="116118" y="940461"/>
                </a:lnTo>
                <a:lnTo>
                  <a:pt x="116891" y="953138"/>
                </a:lnTo>
                <a:lnTo>
                  <a:pt x="117821" y="965809"/>
                </a:lnTo>
                <a:lnTo>
                  <a:pt x="118918" y="978468"/>
                </a:lnTo>
                <a:lnTo>
                  <a:pt x="120197" y="991113"/>
                </a:lnTo>
                <a:lnTo>
                  <a:pt x="120911" y="997685"/>
                </a:lnTo>
                <a:lnTo>
                  <a:pt x="120740" y="1004326"/>
                </a:lnTo>
                <a:lnTo>
                  <a:pt x="121713" y="1010919"/>
                </a:lnTo>
                <a:lnTo>
                  <a:pt x="122574" y="1016744"/>
                </a:lnTo>
                <a:lnTo>
                  <a:pt x="121864" y="1017200"/>
                </a:lnTo>
                <a:lnTo>
                  <a:pt x="116120" y="1017476"/>
                </a:lnTo>
                <a:lnTo>
                  <a:pt x="113183" y="1017563"/>
                </a:lnTo>
                <a:lnTo>
                  <a:pt x="102078" y="1017786"/>
                </a:lnTo>
                <a:lnTo>
                  <a:pt x="89429" y="1018039"/>
                </a:lnTo>
                <a:lnTo>
                  <a:pt x="76749" y="1018293"/>
                </a:lnTo>
                <a:lnTo>
                  <a:pt x="64023" y="1018547"/>
                </a:lnTo>
                <a:lnTo>
                  <a:pt x="51233" y="1018803"/>
                </a:lnTo>
                <a:lnTo>
                  <a:pt x="49664" y="1018720"/>
                </a:lnTo>
                <a:lnTo>
                  <a:pt x="37141" y="1018741"/>
                </a:lnTo>
                <a:lnTo>
                  <a:pt x="24435" y="1017881"/>
                </a:lnTo>
                <a:lnTo>
                  <a:pt x="18832" y="1016877"/>
                </a:lnTo>
                <a:lnTo>
                  <a:pt x="16426" y="1010291"/>
                </a:lnTo>
                <a:lnTo>
                  <a:pt x="15227" y="1002298"/>
                </a:lnTo>
                <a:lnTo>
                  <a:pt x="14152" y="994273"/>
                </a:lnTo>
                <a:lnTo>
                  <a:pt x="13437" y="986224"/>
                </a:lnTo>
                <a:lnTo>
                  <a:pt x="13140" y="982779"/>
                </a:lnTo>
                <a:lnTo>
                  <a:pt x="12195" y="970113"/>
                </a:lnTo>
                <a:lnTo>
                  <a:pt x="11446" y="957437"/>
                </a:lnTo>
                <a:lnTo>
                  <a:pt x="10854" y="944751"/>
                </a:lnTo>
                <a:lnTo>
                  <a:pt x="10379" y="932057"/>
                </a:lnTo>
                <a:lnTo>
                  <a:pt x="9981" y="919357"/>
                </a:lnTo>
                <a:lnTo>
                  <a:pt x="9671" y="911347"/>
                </a:lnTo>
                <a:lnTo>
                  <a:pt x="8933" y="898672"/>
                </a:lnTo>
                <a:lnTo>
                  <a:pt x="8021" y="886001"/>
                </a:lnTo>
                <a:lnTo>
                  <a:pt x="7082" y="873331"/>
                </a:lnTo>
                <a:lnTo>
                  <a:pt x="6259" y="860655"/>
                </a:lnTo>
                <a:lnTo>
                  <a:pt x="5822" y="851656"/>
                </a:lnTo>
                <a:lnTo>
                  <a:pt x="5350" y="838962"/>
                </a:lnTo>
                <a:lnTo>
                  <a:pt x="4874" y="826270"/>
                </a:lnTo>
                <a:lnTo>
                  <a:pt x="4198" y="813590"/>
                </a:lnTo>
                <a:lnTo>
                  <a:pt x="3901" y="808372"/>
                </a:lnTo>
                <a:lnTo>
                  <a:pt x="3501" y="795685"/>
                </a:lnTo>
                <a:lnTo>
                  <a:pt x="3330" y="782996"/>
                </a:lnTo>
                <a:lnTo>
                  <a:pt x="3114" y="770316"/>
                </a:lnTo>
                <a:lnTo>
                  <a:pt x="2575" y="757654"/>
                </a:lnTo>
                <a:lnTo>
                  <a:pt x="2476" y="755948"/>
                </a:lnTo>
                <a:lnTo>
                  <a:pt x="2092" y="743256"/>
                </a:lnTo>
                <a:lnTo>
                  <a:pt x="1872" y="730576"/>
                </a:lnTo>
                <a:lnTo>
                  <a:pt x="1175" y="717936"/>
                </a:lnTo>
                <a:lnTo>
                  <a:pt x="847" y="714039"/>
                </a:lnTo>
                <a:lnTo>
                  <a:pt x="152" y="701341"/>
                </a:lnTo>
                <a:close/>
              </a:path>
              <a:path extrusionOk="0" h="1094399" w="1569079">
                <a:moveTo>
                  <a:pt x="564575" y="459905"/>
                </a:moveTo>
                <a:lnTo>
                  <a:pt x="577245" y="459058"/>
                </a:lnTo>
                <a:lnTo>
                  <a:pt x="579026" y="458955"/>
                </a:lnTo>
                <a:lnTo>
                  <a:pt x="591710" y="458314"/>
                </a:lnTo>
                <a:lnTo>
                  <a:pt x="596905" y="414629"/>
                </a:lnTo>
                <a:lnTo>
                  <a:pt x="603712" y="413843"/>
                </a:lnTo>
                <a:lnTo>
                  <a:pt x="610541" y="413441"/>
                </a:lnTo>
                <a:lnTo>
                  <a:pt x="604399" y="457823"/>
                </a:lnTo>
                <a:lnTo>
                  <a:pt x="610541" y="413441"/>
                </a:lnTo>
                <a:lnTo>
                  <a:pt x="617094" y="457466"/>
                </a:lnTo>
                <a:lnTo>
                  <a:pt x="629793" y="457224"/>
                </a:lnTo>
                <a:lnTo>
                  <a:pt x="642496" y="457080"/>
                </a:lnTo>
                <a:lnTo>
                  <a:pt x="655201" y="457018"/>
                </a:lnTo>
                <a:lnTo>
                  <a:pt x="669530" y="457023"/>
                </a:lnTo>
                <a:lnTo>
                  <a:pt x="682226" y="457060"/>
                </a:lnTo>
                <a:lnTo>
                  <a:pt x="681865" y="659728"/>
                </a:lnTo>
                <a:lnTo>
                  <a:pt x="680669" y="658507"/>
                </a:lnTo>
                <a:lnTo>
                  <a:pt x="679898" y="656729"/>
                </a:lnTo>
                <a:lnTo>
                  <a:pt x="678524" y="655844"/>
                </a:lnTo>
                <a:lnTo>
                  <a:pt x="670663" y="650780"/>
                </a:lnTo>
                <a:lnTo>
                  <a:pt x="672060" y="644476"/>
                </a:lnTo>
                <a:lnTo>
                  <a:pt x="674673" y="636897"/>
                </a:lnTo>
                <a:lnTo>
                  <a:pt x="677928" y="623626"/>
                </a:lnTo>
                <a:lnTo>
                  <a:pt x="678641" y="610740"/>
                </a:lnTo>
                <a:lnTo>
                  <a:pt x="677118" y="598389"/>
                </a:lnTo>
                <a:lnTo>
                  <a:pt x="673661" y="586723"/>
                </a:lnTo>
                <a:lnTo>
                  <a:pt x="668574" y="575889"/>
                </a:lnTo>
                <a:lnTo>
                  <a:pt x="662160" y="566038"/>
                </a:lnTo>
                <a:lnTo>
                  <a:pt x="654723" y="557317"/>
                </a:lnTo>
                <a:lnTo>
                  <a:pt x="646566" y="549878"/>
                </a:lnTo>
                <a:lnTo>
                  <a:pt x="634222" y="541557"/>
                </a:lnTo>
                <a:lnTo>
                  <a:pt x="622704" y="536065"/>
                </a:lnTo>
                <a:lnTo>
                  <a:pt x="610646" y="532073"/>
                </a:lnTo>
                <a:lnTo>
                  <a:pt x="598115" y="529382"/>
                </a:lnTo>
                <a:lnTo>
                  <a:pt x="585773" y="527841"/>
                </a:lnTo>
                <a:lnTo>
                  <a:pt x="573107" y="526844"/>
                </a:lnTo>
                <a:lnTo>
                  <a:pt x="560468" y="526777"/>
                </a:lnTo>
                <a:lnTo>
                  <a:pt x="558684" y="526904"/>
                </a:lnTo>
                <a:lnTo>
                  <a:pt x="551914" y="460890"/>
                </a:lnTo>
                <a:lnTo>
                  <a:pt x="564575" y="459905"/>
                </a:lnTo>
                <a:close/>
              </a:path>
              <a:path extrusionOk="0" h="1094399" w="1569079">
                <a:moveTo>
                  <a:pt x="479426" y="527942"/>
                </a:moveTo>
                <a:lnTo>
                  <a:pt x="478902" y="455241"/>
                </a:lnTo>
                <a:lnTo>
                  <a:pt x="479534" y="462335"/>
                </a:lnTo>
                <a:lnTo>
                  <a:pt x="486770" y="527907"/>
                </a:lnTo>
                <a:lnTo>
                  <a:pt x="479426" y="527942"/>
                </a:lnTo>
                <a:close/>
              </a:path>
              <a:path extrusionOk="0" h="1094399" w="1569079">
                <a:moveTo>
                  <a:pt x="693591" y="784974"/>
                </a:moveTo>
                <a:lnTo>
                  <a:pt x="693464" y="782736"/>
                </a:lnTo>
                <a:lnTo>
                  <a:pt x="694941" y="780038"/>
                </a:lnTo>
                <a:lnTo>
                  <a:pt x="700297" y="768120"/>
                </a:lnTo>
                <a:lnTo>
                  <a:pt x="703722" y="755889"/>
                </a:lnTo>
                <a:lnTo>
                  <a:pt x="705533" y="743420"/>
                </a:lnTo>
                <a:lnTo>
                  <a:pt x="706043" y="730785"/>
                </a:lnTo>
                <a:lnTo>
                  <a:pt x="705566" y="718060"/>
                </a:lnTo>
                <a:lnTo>
                  <a:pt x="705003" y="711114"/>
                </a:lnTo>
                <a:lnTo>
                  <a:pt x="702928" y="698284"/>
                </a:lnTo>
                <a:lnTo>
                  <a:pt x="699089" y="686082"/>
                </a:lnTo>
                <a:lnTo>
                  <a:pt x="707620" y="457049"/>
                </a:lnTo>
                <a:lnTo>
                  <a:pt x="719709" y="407628"/>
                </a:lnTo>
                <a:lnTo>
                  <a:pt x="725285" y="276036"/>
                </a:lnTo>
                <a:lnTo>
                  <a:pt x="723647" y="407416"/>
                </a:lnTo>
                <a:lnTo>
                  <a:pt x="720316" y="456916"/>
                </a:lnTo>
                <a:lnTo>
                  <a:pt x="717024" y="619332"/>
                </a:lnTo>
                <a:lnTo>
                  <a:pt x="713148" y="882536"/>
                </a:lnTo>
                <a:lnTo>
                  <a:pt x="700464" y="881785"/>
                </a:lnTo>
                <a:lnTo>
                  <a:pt x="699483" y="881720"/>
                </a:lnTo>
                <a:lnTo>
                  <a:pt x="698508" y="881655"/>
                </a:lnTo>
                <a:lnTo>
                  <a:pt x="697527" y="881600"/>
                </a:lnTo>
                <a:lnTo>
                  <a:pt x="696562" y="881455"/>
                </a:lnTo>
                <a:lnTo>
                  <a:pt x="693667" y="881020"/>
                </a:lnTo>
                <a:lnTo>
                  <a:pt x="691999" y="879844"/>
                </a:lnTo>
                <a:lnTo>
                  <a:pt x="693656" y="876605"/>
                </a:lnTo>
                <a:lnTo>
                  <a:pt x="694325" y="875298"/>
                </a:lnTo>
                <a:lnTo>
                  <a:pt x="694871" y="873922"/>
                </a:lnTo>
                <a:lnTo>
                  <a:pt x="699498" y="860480"/>
                </a:lnTo>
                <a:lnTo>
                  <a:pt x="702360" y="848308"/>
                </a:lnTo>
                <a:lnTo>
                  <a:pt x="703911" y="836030"/>
                </a:lnTo>
                <a:lnTo>
                  <a:pt x="704073" y="823642"/>
                </a:lnTo>
                <a:lnTo>
                  <a:pt x="702764" y="811137"/>
                </a:lnTo>
                <a:lnTo>
                  <a:pt x="701003" y="802601"/>
                </a:lnTo>
                <a:lnTo>
                  <a:pt x="699699" y="797346"/>
                </a:lnTo>
                <a:lnTo>
                  <a:pt x="697679" y="792317"/>
                </a:lnTo>
                <a:lnTo>
                  <a:pt x="695049" y="787593"/>
                </a:lnTo>
                <a:lnTo>
                  <a:pt x="693591" y="784974"/>
                </a:lnTo>
                <a:close/>
              </a:path>
              <a:path extrusionOk="0" h="1094399" w="1569079">
                <a:moveTo>
                  <a:pt x="629814" y="905377"/>
                </a:moveTo>
                <a:lnTo>
                  <a:pt x="636011" y="914664"/>
                </a:lnTo>
                <a:lnTo>
                  <a:pt x="639451" y="928488"/>
                </a:lnTo>
                <a:lnTo>
                  <a:pt x="640269" y="941111"/>
                </a:lnTo>
                <a:lnTo>
                  <a:pt x="638298" y="953328"/>
                </a:lnTo>
                <a:lnTo>
                  <a:pt x="635042" y="963763"/>
                </a:lnTo>
                <a:lnTo>
                  <a:pt x="628882" y="976019"/>
                </a:lnTo>
                <a:lnTo>
                  <a:pt x="620466" y="985674"/>
                </a:lnTo>
                <a:lnTo>
                  <a:pt x="610060" y="993054"/>
                </a:lnTo>
                <a:lnTo>
                  <a:pt x="597931" y="998486"/>
                </a:lnTo>
                <a:lnTo>
                  <a:pt x="581255" y="1003356"/>
                </a:lnTo>
                <a:lnTo>
                  <a:pt x="568899" y="1006324"/>
                </a:lnTo>
                <a:lnTo>
                  <a:pt x="556470" y="1008933"/>
                </a:lnTo>
                <a:lnTo>
                  <a:pt x="543987" y="1011280"/>
                </a:lnTo>
                <a:lnTo>
                  <a:pt x="531472" y="1013465"/>
                </a:lnTo>
                <a:lnTo>
                  <a:pt x="512947" y="1016569"/>
                </a:lnTo>
                <a:lnTo>
                  <a:pt x="500389" y="1018528"/>
                </a:lnTo>
                <a:lnTo>
                  <a:pt x="487804" y="1020248"/>
                </a:lnTo>
                <a:lnTo>
                  <a:pt x="476913" y="1021456"/>
                </a:lnTo>
                <a:lnTo>
                  <a:pt x="464262" y="1022447"/>
                </a:lnTo>
                <a:lnTo>
                  <a:pt x="451577" y="1023076"/>
                </a:lnTo>
                <a:lnTo>
                  <a:pt x="438874" y="1023492"/>
                </a:lnTo>
                <a:lnTo>
                  <a:pt x="427809" y="1023799"/>
                </a:lnTo>
                <a:lnTo>
                  <a:pt x="415104" y="1024047"/>
                </a:lnTo>
                <a:lnTo>
                  <a:pt x="402403" y="1024088"/>
                </a:lnTo>
                <a:lnTo>
                  <a:pt x="389706" y="1023948"/>
                </a:lnTo>
                <a:lnTo>
                  <a:pt x="377015" y="1023657"/>
                </a:lnTo>
                <a:lnTo>
                  <a:pt x="364330" y="1023243"/>
                </a:lnTo>
                <a:lnTo>
                  <a:pt x="356687" y="1022946"/>
                </a:lnTo>
                <a:lnTo>
                  <a:pt x="343993" y="1022614"/>
                </a:lnTo>
                <a:lnTo>
                  <a:pt x="331300" y="1022490"/>
                </a:lnTo>
                <a:lnTo>
                  <a:pt x="318612" y="1022322"/>
                </a:lnTo>
                <a:lnTo>
                  <a:pt x="305934" y="1021858"/>
                </a:lnTo>
                <a:lnTo>
                  <a:pt x="292653" y="1021062"/>
                </a:lnTo>
                <a:lnTo>
                  <a:pt x="279980" y="1020240"/>
                </a:lnTo>
                <a:lnTo>
                  <a:pt x="267308" y="1019388"/>
                </a:lnTo>
                <a:lnTo>
                  <a:pt x="254636" y="1018538"/>
                </a:lnTo>
                <a:lnTo>
                  <a:pt x="244646" y="1017888"/>
                </a:lnTo>
                <a:lnTo>
                  <a:pt x="241230" y="1017672"/>
                </a:lnTo>
                <a:lnTo>
                  <a:pt x="237793" y="1017732"/>
                </a:lnTo>
                <a:lnTo>
                  <a:pt x="234366" y="1017754"/>
                </a:lnTo>
                <a:lnTo>
                  <a:pt x="221657" y="1017564"/>
                </a:lnTo>
                <a:lnTo>
                  <a:pt x="208976" y="1016911"/>
                </a:lnTo>
                <a:lnTo>
                  <a:pt x="196316" y="1015918"/>
                </a:lnTo>
                <a:lnTo>
                  <a:pt x="183671" y="1014713"/>
                </a:lnTo>
                <a:lnTo>
                  <a:pt x="173048" y="1013636"/>
                </a:lnTo>
                <a:lnTo>
                  <a:pt x="171148" y="1011079"/>
                </a:lnTo>
                <a:lnTo>
                  <a:pt x="170554" y="1002184"/>
                </a:lnTo>
                <a:lnTo>
                  <a:pt x="169790" y="989504"/>
                </a:lnTo>
                <a:lnTo>
                  <a:pt x="169164" y="976819"/>
                </a:lnTo>
                <a:lnTo>
                  <a:pt x="168629" y="964130"/>
                </a:lnTo>
                <a:lnTo>
                  <a:pt x="168141" y="951440"/>
                </a:lnTo>
                <a:lnTo>
                  <a:pt x="167653" y="938750"/>
                </a:lnTo>
                <a:lnTo>
                  <a:pt x="167172" y="927186"/>
                </a:lnTo>
                <a:lnTo>
                  <a:pt x="166600" y="914500"/>
                </a:lnTo>
                <a:lnTo>
                  <a:pt x="166013" y="901814"/>
                </a:lnTo>
                <a:lnTo>
                  <a:pt x="165426" y="889128"/>
                </a:lnTo>
                <a:lnTo>
                  <a:pt x="164850" y="876441"/>
                </a:lnTo>
                <a:lnTo>
                  <a:pt x="164299" y="863752"/>
                </a:lnTo>
                <a:lnTo>
                  <a:pt x="164277" y="863242"/>
                </a:lnTo>
                <a:lnTo>
                  <a:pt x="163718" y="850555"/>
                </a:lnTo>
                <a:lnTo>
                  <a:pt x="163128" y="837870"/>
                </a:lnTo>
                <a:lnTo>
                  <a:pt x="162546" y="825184"/>
                </a:lnTo>
                <a:lnTo>
                  <a:pt x="162008" y="812495"/>
                </a:lnTo>
                <a:lnTo>
                  <a:pt x="161551" y="799802"/>
                </a:lnTo>
                <a:lnTo>
                  <a:pt x="161383" y="794131"/>
                </a:lnTo>
                <a:lnTo>
                  <a:pt x="160888" y="781445"/>
                </a:lnTo>
                <a:lnTo>
                  <a:pt x="160171" y="768764"/>
                </a:lnTo>
                <a:lnTo>
                  <a:pt x="159342" y="756088"/>
                </a:lnTo>
                <a:lnTo>
                  <a:pt x="158607" y="744936"/>
                </a:lnTo>
                <a:lnTo>
                  <a:pt x="157817" y="732260"/>
                </a:lnTo>
                <a:lnTo>
                  <a:pt x="157032" y="719582"/>
                </a:lnTo>
                <a:lnTo>
                  <a:pt x="156215" y="706907"/>
                </a:lnTo>
                <a:lnTo>
                  <a:pt x="155327" y="694239"/>
                </a:lnTo>
                <a:lnTo>
                  <a:pt x="154329" y="681579"/>
                </a:lnTo>
                <a:lnTo>
                  <a:pt x="154100" y="678899"/>
                </a:lnTo>
                <a:lnTo>
                  <a:pt x="153051" y="666240"/>
                </a:lnTo>
                <a:lnTo>
                  <a:pt x="152087" y="653576"/>
                </a:lnTo>
                <a:lnTo>
                  <a:pt x="151185" y="640909"/>
                </a:lnTo>
                <a:lnTo>
                  <a:pt x="150327" y="628239"/>
                </a:lnTo>
                <a:lnTo>
                  <a:pt x="149943" y="622442"/>
                </a:lnTo>
                <a:lnTo>
                  <a:pt x="149797" y="620238"/>
                </a:lnTo>
                <a:lnTo>
                  <a:pt x="149786" y="618016"/>
                </a:lnTo>
                <a:lnTo>
                  <a:pt x="149877" y="615809"/>
                </a:lnTo>
                <a:lnTo>
                  <a:pt x="150248" y="606874"/>
                </a:lnTo>
                <a:lnTo>
                  <a:pt x="152294" y="604719"/>
                </a:lnTo>
                <a:lnTo>
                  <a:pt x="160928" y="603316"/>
                </a:lnTo>
                <a:lnTo>
                  <a:pt x="173644" y="600560"/>
                </a:lnTo>
                <a:lnTo>
                  <a:pt x="185771" y="596544"/>
                </a:lnTo>
                <a:lnTo>
                  <a:pt x="197327" y="591297"/>
                </a:lnTo>
                <a:lnTo>
                  <a:pt x="208335" y="584848"/>
                </a:lnTo>
                <a:lnTo>
                  <a:pt x="218815" y="577227"/>
                </a:lnTo>
                <a:lnTo>
                  <a:pt x="231539" y="565820"/>
                </a:lnTo>
                <a:lnTo>
                  <a:pt x="240286" y="556396"/>
                </a:lnTo>
                <a:lnTo>
                  <a:pt x="248204" y="546422"/>
                </a:lnTo>
                <a:lnTo>
                  <a:pt x="255339" y="535925"/>
                </a:lnTo>
                <a:lnTo>
                  <a:pt x="261736" y="524929"/>
                </a:lnTo>
                <a:lnTo>
                  <a:pt x="267439" y="513462"/>
                </a:lnTo>
                <a:lnTo>
                  <a:pt x="272493" y="501551"/>
                </a:lnTo>
                <a:lnTo>
                  <a:pt x="278833" y="484196"/>
                </a:lnTo>
                <a:lnTo>
                  <a:pt x="283041" y="472213"/>
                </a:lnTo>
                <a:lnTo>
                  <a:pt x="287166" y="460202"/>
                </a:lnTo>
                <a:lnTo>
                  <a:pt x="291215" y="448165"/>
                </a:lnTo>
                <a:lnTo>
                  <a:pt x="295196" y="436105"/>
                </a:lnTo>
                <a:lnTo>
                  <a:pt x="299117" y="424024"/>
                </a:lnTo>
                <a:lnTo>
                  <a:pt x="302804" y="412494"/>
                </a:lnTo>
                <a:lnTo>
                  <a:pt x="307062" y="400458"/>
                </a:lnTo>
                <a:lnTo>
                  <a:pt x="312249" y="388849"/>
                </a:lnTo>
                <a:lnTo>
                  <a:pt x="318612" y="377812"/>
                </a:lnTo>
                <a:lnTo>
                  <a:pt x="322013" y="372953"/>
                </a:lnTo>
                <a:lnTo>
                  <a:pt x="325549" y="368211"/>
                </a:lnTo>
                <a:lnTo>
                  <a:pt x="329779" y="364067"/>
                </a:lnTo>
                <a:lnTo>
                  <a:pt x="334298" y="360313"/>
                </a:lnTo>
                <a:lnTo>
                  <a:pt x="343613" y="355411"/>
                </a:lnTo>
                <a:lnTo>
                  <a:pt x="355120" y="353989"/>
                </a:lnTo>
                <a:lnTo>
                  <a:pt x="367261" y="356788"/>
                </a:lnTo>
                <a:lnTo>
                  <a:pt x="378477" y="364550"/>
                </a:lnTo>
                <a:lnTo>
                  <a:pt x="381805" y="368454"/>
                </a:lnTo>
                <a:lnTo>
                  <a:pt x="388348" y="379445"/>
                </a:lnTo>
                <a:lnTo>
                  <a:pt x="392897" y="391321"/>
                </a:lnTo>
                <a:lnTo>
                  <a:pt x="395296" y="400052"/>
                </a:lnTo>
                <a:lnTo>
                  <a:pt x="397837" y="412523"/>
                </a:lnTo>
                <a:lnTo>
                  <a:pt x="399576" y="425098"/>
                </a:lnTo>
                <a:lnTo>
                  <a:pt x="400812" y="437747"/>
                </a:lnTo>
                <a:lnTo>
                  <a:pt x="401420" y="445159"/>
                </a:lnTo>
                <a:lnTo>
                  <a:pt x="402552" y="457807"/>
                </a:lnTo>
                <a:lnTo>
                  <a:pt x="403895" y="470439"/>
                </a:lnTo>
                <a:lnTo>
                  <a:pt x="405407" y="483051"/>
                </a:lnTo>
                <a:lnTo>
                  <a:pt x="405980" y="487551"/>
                </a:lnTo>
                <a:lnTo>
                  <a:pt x="407458" y="500176"/>
                </a:lnTo>
                <a:lnTo>
                  <a:pt x="408638" y="512822"/>
                </a:lnTo>
                <a:lnTo>
                  <a:pt x="409523" y="525490"/>
                </a:lnTo>
                <a:lnTo>
                  <a:pt x="409969" y="534429"/>
                </a:lnTo>
                <a:lnTo>
                  <a:pt x="412855" y="547141"/>
                </a:lnTo>
                <a:lnTo>
                  <a:pt x="420735" y="557434"/>
                </a:lnTo>
                <a:lnTo>
                  <a:pt x="424194" y="560354"/>
                </a:lnTo>
                <a:lnTo>
                  <a:pt x="427744" y="562438"/>
                </a:lnTo>
                <a:lnTo>
                  <a:pt x="431876" y="563393"/>
                </a:lnTo>
                <a:lnTo>
                  <a:pt x="439030" y="565045"/>
                </a:lnTo>
                <a:lnTo>
                  <a:pt x="446239" y="566363"/>
                </a:lnTo>
                <a:lnTo>
                  <a:pt x="466319" y="566368"/>
                </a:lnTo>
                <a:lnTo>
                  <a:pt x="479022" y="566440"/>
                </a:lnTo>
                <a:lnTo>
                  <a:pt x="491722" y="566434"/>
                </a:lnTo>
                <a:lnTo>
                  <a:pt x="504412" y="566228"/>
                </a:lnTo>
                <a:lnTo>
                  <a:pt x="512374" y="565942"/>
                </a:lnTo>
                <a:lnTo>
                  <a:pt x="525071" y="565545"/>
                </a:lnTo>
                <a:lnTo>
                  <a:pt x="537766" y="565292"/>
                </a:lnTo>
                <a:lnTo>
                  <a:pt x="550448" y="564873"/>
                </a:lnTo>
                <a:lnTo>
                  <a:pt x="556373" y="564532"/>
                </a:lnTo>
                <a:lnTo>
                  <a:pt x="564186" y="563998"/>
                </a:lnTo>
                <a:lnTo>
                  <a:pt x="571976" y="563497"/>
                </a:lnTo>
                <a:lnTo>
                  <a:pt x="579803" y="563458"/>
                </a:lnTo>
                <a:lnTo>
                  <a:pt x="594047" y="564831"/>
                </a:lnTo>
                <a:lnTo>
                  <a:pt x="606413" y="569077"/>
                </a:lnTo>
                <a:lnTo>
                  <a:pt x="616922" y="576163"/>
                </a:lnTo>
                <a:lnTo>
                  <a:pt x="625594" y="586056"/>
                </a:lnTo>
                <a:lnTo>
                  <a:pt x="632080" y="597864"/>
                </a:lnTo>
                <a:lnTo>
                  <a:pt x="636523" y="610398"/>
                </a:lnTo>
                <a:lnTo>
                  <a:pt x="638881" y="622785"/>
                </a:lnTo>
                <a:lnTo>
                  <a:pt x="639296" y="629950"/>
                </a:lnTo>
                <a:lnTo>
                  <a:pt x="638164" y="642710"/>
                </a:lnTo>
                <a:lnTo>
                  <a:pt x="634550" y="654881"/>
                </a:lnTo>
                <a:lnTo>
                  <a:pt x="632373" y="659772"/>
                </a:lnTo>
                <a:lnTo>
                  <a:pt x="630748" y="663100"/>
                </a:lnTo>
                <a:lnTo>
                  <a:pt x="631143" y="664824"/>
                </a:lnTo>
                <a:lnTo>
                  <a:pt x="644858" y="675334"/>
                </a:lnTo>
                <a:lnTo>
                  <a:pt x="652801" y="685383"/>
                </a:lnTo>
                <a:lnTo>
                  <a:pt x="658379" y="696836"/>
                </a:lnTo>
                <a:lnTo>
                  <a:pt x="661854" y="709544"/>
                </a:lnTo>
                <a:lnTo>
                  <a:pt x="662837" y="715921"/>
                </a:lnTo>
                <a:lnTo>
                  <a:pt x="663992" y="728542"/>
                </a:lnTo>
                <a:lnTo>
                  <a:pt x="664091" y="741146"/>
                </a:lnTo>
                <a:lnTo>
                  <a:pt x="662895" y="752561"/>
                </a:lnTo>
                <a:lnTo>
                  <a:pt x="659736" y="765080"/>
                </a:lnTo>
                <a:lnTo>
                  <a:pt x="654156" y="776490"/>
                </a:lnTo>
                <a:lnTo>
                  <a:pt x="650596" y="781262"/>
                </a:lnTo>
                <a:lnTo>
                  <a:pt x="648130" y="784170"/>
                </a:lnTo>
                <a:lnTo>
                  <a:pt x="648565" y="786102"/>
                </a:lnTo>
                <a:lnTo>
                  <a:pt x="656961" y="800545"/>
                </a:lnTo>
                <a:lnTo>
                  <a:pt x="661483" y="812203"/>
                </a:lnTo>
                <a:lnTo>
                  <a:pt x="664054" y="823890"/>
                </a:lnTo>
                <a:lnTo>
                  <a:pt x="664753" y="835601"/>
                </a:lnTo>
                <a:lnTo>
                  <a:pt x="663657" y="847330"/>
                </a:lnTo>
                <a:lnTo>
                  <a:pt x="660845" y="859072"/>
                </a:lnTo>
                <a:lnTo>
                  <a:pt x="656397" y="870823"/>
                </a:lnTo>
                <a:lnTo>
                  <a:pt x="651482" y="880642"/>
                </a:lnTo>
                <a:lnTo>
                  <a:pt x="647923" y="887062"/>
                </a:lnTo>
                <a:lnTo>
                  <a:pt x="643035" y="892674"/>
                </a:lnTo>
                <a:lnTo>
                  <a:pt x="637040" y="897141"/>
                </a:lnTo>
                <a:lnTo>
                  <a:pt x="635668" y="898164"/>
                </a:lnTo>
                <a:lnTo>
                  <a:pt x="634486" y="899441"/>
                </a:lnTo>
                <a:lnTo>
                  <a:pt x="633130" y="900487"/>
                </a:lnTo>
                <a:lnTo>
                  <a:pt x="630034" y="902878"/>
                </a:lnTo>
                <a:lnTo>
                  <a:pt x="629814" y="905377"/>
                </a:lnTo>
                <a:close/>
              </a:path>
              <a:path extrusionOk="0" h="1094399" w="1569079">
                <a:moveTo>
                  <a:pt x="1364743" y="594302"/>
                </a:moveTo>
                <a:lnTo>
                  <a:pt x="1369365" y="8463"/>
                </a:lnTo>
                <a:lnTo>
                  <a:pt x="1365244" y="600719"/>
                </a:lnTo>
                <a:lnTo>
                  <a:pt x="1364743" y="594302"/>
                </a:lnTo>
                <a:close/>
              </a:path>
              <a:path extrusionOk="0" h="1094399" w="1569079">
                <a:moveTo>
                  <a:pt x="1366192" y="848874"/>
                </a:moveTo>
                <a:lnTo>
                  <a:pt x="1366366" y="630275"/>
                </a:lnTo>
                <a:lnTo>
                  <a:pt x="1373252" y="838152"/>
                </a:lnTo>
                <a:lnTo>
                  <a:pt x="1366192" y="848874"/>
                </a:lnTo>
                <a:close/>
              </a:path>
              <a:path extrusionOk="0" h="1094399" w="1569079">
                <a:moveTo>
                  <a:pt x="717245" y="624869"/>
                </a:moveTo>
                <a:lnTo>
                  <a:pt x="717626" y="618408"/>
                </a:lnTo>
                <a:lnTo>
                  <a:pt x="717579" y="633202"/>
                </a:lnTo>
                <a:lnTo>
                  <a:pt x="717245" y="624869"/>
                </a:lnTo>
                <a:close/>
              </a:path>
              <a:path extrusionOk="0" h="1094399" w="1569079">
                <a:moveTo>
                  <a:pt x="718839" y="657172"/>
                </a:moveTo>
                <a:lnTo>
                  <a:pt x="722793" y="617146"/>
                </a:lnTo>
                <a:lnTo>
                  <a:pt x="719158" y="657641"/>
                </a:lnTo>
                <a:lnTo>
                  <a:pt x="718839" y="657172"/>
                </a:lnTo>
                <a:close/>
              </a:path>
              <a:path extrusionOk="0" h="1094399" w="1569079">
                <a:moveTo>
                  <a:pt x="477162" y="439639"/>
                </a:moveTo>
                <a:lnTo>
                  <a:pt x="484716" y="422097"/>
                </a:lnTo>
                <a:lnTo>
                  <a:pt x="478205" y="447424"/>
                </a:lnTo>
                <a:lnTo>
                  <a:pt x="477162" y="439639"/>
                </a:lnTo>
                <a:close/>
              </a:path>
              <a:path extrusionOk="0" h="1094399" w="1569079">
                <a:moveTo>
                  <a:pt x="755679" y="405963"/>
                </a:moveTo>
                <a:lnTo>
                  <a:pt x="749015" y="406174"/>
                </a:lnTo>
                <a:lnTo>
                  <a:pt x="750648" y="274732"/>
                </a:lnTo>
                <a:lnTo>
                  <a:pt x="760883" y="230354"/>
                </a:lnTo>
                <a:lnTo>
                  <a:pt x="798967" y="230308"/>
                </a:lnTo>
                <a:lnTo>
                  <a:pt x="811660" y="230227"/>
                </a:lnTo>
                <a:lnTo>
                  <a:pt x="824352" y="230063"/>
                </a:lnTo>
                <a:lnTo>
                  <a:pt x="830313" y="229949"/>
                </a:lnTo>
                <a:lnTo>
                  <a:pt x="843007" y="229625"/>
                </a:lnTo>
                <a:lnTo>
                  <a:pt x="855699" y="229190"/>
                </a:lnTo>
                <a:lnTo>
                  <a:pt x="868389" y="228640"/>
                </a:lnTo>
                <a:lnTo>
                  <a:pt x="881075" y="227976"/>
                </a:lnTo>
                <a:lnTo>
                  <a:pt x="893755" y="227196"/>
                </a:lnTo>
                <a:lnTo>
                  <a:pt x="906429" y="226298"/>
                </a:lnTo>
                <a:lnTo>
                  <a:pt x="910818" y="225966"/>
                </a:lnTo>
                <a:lnTo>
                  <a:pt x="915242" y="226133"/>
                </a:lnTo>
                <a:lnTo>
                  <a:pt x="912160" y="270392"/>
                </a:lnTo>
                <a:lnTo>
                  <a:pt x="902239" y="270506"/>
                </a:lnTo>
                <a:lnTo>
                  <a:pt x="889542" y="270682"/>
                </a:lnTo>
                <a:lnTo>
                  <a:pt x="876843" y="270893"/>
                </a:lnTo>
                <a:lnTo>
                  <a:pt x="864144" y="271139"/>
                </a:lnTo>
                <a:lnTo>
                  <a:pt x="851445" y="271422"/>
                </a:lnTo>
                <a:lnTo>
                  <a:pt x="838749" y="271741"/>
                </a:lnTo>
                <a:lnTo>
                  <a:pt x="827606" y="272038"/>
                </a:lnTo>
                <a:lnTo>
                  <a:pt x="814910" y="272383"/>
                </a:lnTo>
                <a:lnTo>
                  <a:pt x="802214" y="272748"/>
                </a:lnTo>
                <a:lnTo>
                  <a:pt x="789519" y="273148"/>
                </a:lnTo>
                <a:lnTo>
                  <a:pt x="776827" y="273596"/>
                </a:lnTo>
                <a:lnTo>
                  <a:pt x="764138" y="274106"/>
                </a:lnTo>
                <a:lnTo>
                  <a:pt x="751452" y="274692"/>
                </a:lnTo>
                <a:lnTo>
                  <a:pt x="755679" y="405963"/>
                </a:lnTo>
                <a:close/>
              </a:path>
              <a:path extrusionOk="0" h="1094399" w="1569079">
                <a:moveTo>
                  <a:pt x="720316" y="456916"/>
                </a:moveTo>
                <a:lnTo>
                  <a:pt x="717626" y="618408"/>
                </a:lnTo>
                <a:lnTo>
                  <a:pt x="717245" y="624869"/>
                </a:lnTo>
                <a:lnTo>
                  <a:pt x="717579" y="633202"/>
                </a:lnTo>
                <a:lnTo>
                  <a:pt x="717626" y="618408"/>
                </a:lnTo>
                <a:lnTo>
                  <a:pt x="720316" y="456916"/>
                </a:lnTo>
                <a:lnTo>
                  <a:pt x="723647" y="407416"/>
                </a:lnTo>
                <a:lnTo>
                  <a:pt x="725285" y="276036"/>
                </a:lnTo>
                <a:lnTo>
                  <a:pt x="719709" y="407628"/>
                </a:lnTo>
                <a:lnTo>
                  <a:pt x="707620" y="457049"/>
                </a:lnTo>
                <a:lnTo>
                  <a:pt x="699089" y="686082"/>
                </a:lnTo>
                <a:lnTo>
                  <a:pt x="694923" y="457082"/>
                </a:lnTo>
                <a:lnTo>
                  <a:pt x="707027" y="408303"/>
                </a:lnTo>
                <a:lnTo>
                  <a:pt x="712607" y="276777"/>
                </a:lnTo>
                <a:lnTo>
                  <a:pt x="722804" y="230746"/>
                </a:lnTo>
                <a:lnTo>
                  <a:pt x="735496" y="230526"/>
                </a:lnTo>
                <a:lnTo>
                  <a:pt x="748189" y="230405"/>
                </a:lnTo>
                <a:lnTo>
                  <a:pt x="737966" y="275366"/>
                </a:lnTo>
                <a:lnTo>
                  <a:pt x="736337" y="406710"/>
                </a:lnTo>
                <a:lnTo>
                  <a:pt x="733012" y="456642"/>
                </a:lnTo>
                <a:lnTo>
                  <a:pt x="722793" y="617146"/>
                </a:lnTo>
                <a:lnTo>
                  <a:pt x="718165" y="641525"/>
                </a:lnTo>
                <a:lnTo>
                  <a:pt x="718524" y="649857"/>
                </a:lnTo>
                <a:lnTo>
                  <a:pt x="725802" y="883561"/>
                </a:lnTo>
                <a:lnTo>
                  <a:pt x="713148" y="882536"/>
                </a:lnTo>
                <a:lnTo>
                  <a:pt x="717024" y="619332"/>
                </a:lnTo>
                <a:lnTo>
                  <a:pt x="720316" y="456916"/>
                </a:lnTo>
                <a:close/>
              </a:path>
              <a:path extrusionOk="0" h="1094399" w="1569079">
                <a:moveTo>
                  <a:pt x="444934" y="253549"/>
                </a:moveTo>
                <a:lnTo>
                  <a:pt x="444430" y="247146"/>
                </a:lnTo>
                <a:lnTo>
                  <a:pt x="445130" y="245949"/>
                </a:lnTo>
                <a:lnTo>
                  <a:pt x="451528" y="244574"/>
                </a:lnTo>
                <a:lnTo>
                  <a:pt x="459678" y="242823"/>
                </a:lnTo>
                <a:lnTo>
                  <a:pt x="467936" y="241976"/>
                </a:lnTo>
                <a:lnTo>
                  <a:pt x="476285" y="242001"/>
                </a:lnTo>
                <a:lnTo>
                  <a:pt x="485363" y="242132"/>
                </a:lnTo>
                <a:lnTo>
                  <a:pt x="498051" y="242596"/>
                </a:lnTo>
                <a:lnTo>
                  <a:pt x="510739" y="243264"/>
                </a:lnTo>
                <a:lnTo>
                  <a:pt x="523125" y="243527"/>
                </a:lnTo>
                <a:lnTo>
                  <a:pt x="535778" y="243041"/>
                </a:lnTo>
                <a:lnTo>
                  <a:pt x="548407" y="242047"/>
                </a:lnTo>
                <a:lnTo>
                  <a:pt x="561026" y="240800"/>
                </a:lnTo>
                <a:lnTo>
                  <a:pt x="573643" y="239557"/>
                </a:lnTo>
                <a:lnTo>
                  <a:pt x="578779" y="239059"/>
                </a:lnTo>
                <a:lnTo>
                  <a:pt x="591400" y="237711"/>
                </a:lnTo>
                <a:lnTo>
                  <a:pt x="604036" y="236477"/>
                </a:lnTo>
                <a:lnTo>
                  <a:pt x="616735" y="235720"/>
                </a:lnTo>
                <a:lnTo>
                  <a:pt x="627313" y="235339"/>
                </a:lnTo>
                <a:lnTo>
                  <a:pt x="640000" y="234773"/>
                </a:lnTo>
                <a:lnTo>
                  <a:pt x="652683" y="234118"/>
                </a:lnTo>
                <a:lnTo>
                  <a:pt x="665365" y="233407"/>
                </a:lnTo>
                <a:lnTo>
                  <a:pt x="678045" y="232674"/>
                </a:lnTo>
                <a:lnTo>
                  <a:pt x="690726" y="231951"/>
                </a:lnTo>
                <a:lnTo>
                  <a:pt x="697424" y="231607"/>
                </a:lnTo>
                <a:lnTo>
                  <a:pt x="710113" y="231096"/>
                </a:lnTo>
                <a:lnTo>
                  <a:pt x="699934" y="277626"/>
                </a:lnTo>
                <a:lnTo>
                  <a:pt x="687270" y="278619"/>
                </a:lnTo>
                <a:lnTo>
                  <a:pt x="674616" y="279791"/>
                </a:lnTo>
                <a:lnTo>
                  <a:pt x="663126" y="280878"/>
                </a:lnTo>
                <a:lnTo>
                  <a:pt x="650471" y="281945"/>
                </a:lnTo>
                <a:lnTo>
                  <a:pt x="637808" y="282928"/>
                </a:lnTo>
                <a:lnTo>
                  <a:pt x="625142" y="283879"/>
                </a:lnTo>
                <a:lnTo>
                  <a:pt x="612479" y="284851"/>
                </a:lnTo>
                <a:lnTo>
                  <a:pt x="603343" y="285490"/>
                </a:lnTo>
                <a:lnTo>
                  <a:pt x="590658" y="286152"/>
                </a:lnTo>
                <a:lnTo>
                  <a:pt x="577967" y="286642"/>
                </a:lnTo>
                <a:lnTo>
                  <a:pt x="565273" y="287057"/>
                </a:lnTo>
                <a:lnTo>
                  <a:pt x="552580" y="287494"/>
                </a:lnTo>
                <a:lnTo>
                  <a:pt x="539895" y="288050"/>
                </a:lnTo>
                <a:lnTo>
                  <a:pt x="529013" y="288486"/>
                </a:lnTo>
                <a:lnTo>
                  <a:pt x="516315" y="288741"/>
                </a:lnTo>
                <a:lnTo>
                  <a:pt x="503621" y="288802"/>
                </a:lnTo>
                <a:lnTo>
                  <a:pt x="490928" y="288757"/>
                </a:lnTo>
                <a:lnTo>
                  <a:pt x="478233" y="288690"/>
                </a:lnTo>
                <a:lnTo>
                  <a:pt x="470413" y="288660"/>
                </a:lnTo>
                <a:lnTo>
                  <a:pt x="462588" y="288141"/>
                </a:lnTo>
                <a:lnTo>
                  <a:pt x="454778" y="287646"/>
                </a:lnTo>
                <a:lnTo>
                  <a:pt x="447593" y="287190"/>
                </a:lnTo>
                <a:lnTo>
                  <a:pt x="447086" y="286386"/>
                </a:lnTo>
                <a:lnTo>
                  <a:pt x="446711" y="279252"/>
                </a:lnTo>
                <a:lnTo>
                  <a:pt x="446692" y="278888"/>
                </a:lnTo>
                <a:lnTo>
                  <a:pt x="445893" y="266214"/>
                </a:lnTo>
                <a:lnTo>
                  <a:pt x="444934" y="253549"/>
                </a:lnTo>
                <a:close/>
              </a:path>
              <a:path extrusionOk="0" h="1094399" w="1569079">
                <a:moveTo>
                  <a:pt x="1326819" y="592770"/>
                </a:moveTo>
                <a:lnTo>
                  <a:pt x="1332718" y="438595"/>
                </a:lnTo>
                <a:lnTo>
                  <a:pt x="1339520" y="592796"/>
                </a:lnTo>
                <a:lnTo>
                  <a:pt x="1352222" y="592882"/>
                </a:lnTo>
                <a:lnTo>
                  <a:pt x="1342495" y="634628"/>
                </a:lnTo>
                <a:lnTo>
                  <a:pt x="1347227" y="882089"/>
                </a:lnTo>
                <a:lnTo>
                  <a:pt x="1341715" y="893538"/>
                </a:lnTo>
                <a:lnTo>
                  <a:pt x="1336644" y="905191"/>
                </a:lnTo>
                <a:lnTo>
                  <a:pt x="1334465" y="635252"/>
                </a:lnTo>
                <a:lnTo>
                  <a:pt x="1322712" y="636093"/>
                </a:lnTo>
                <a:lnTo>
                  <a:pt x="1310287" y="1020463"/>
                </a:lnTo>
                <a:lnTo>
                  <a:pt x="1306670" y="1045607"/>
                </a:lnTo>
                <a:lnTo>
                  <a:pt x="1302523" y="1070670"/>
                </a:lnTo>
                <a:lnTo>
                  <a:pt x="1298769" y="1090469"/>
                </a:lnTo>
                <a:lnTo>
                  <a:pt x="1297361" y="637681"/>
                </a:lnTo>
                <a:lnTo>
                  <a:pt x="1301423" y="592900"/>
                </a:lnTo>
                <a:lnTo>
                  <a:pt x="1314120" y="592805"/>
                </a:lnTo>
                <a:lnTo>
                  <a:pt x="1310037" y="636895"/>
                </a:lnTo>
                <a:lnTo>
                  <a:pt x="1314120" y="592805"/>
                </a:lnTo>
                <a:lnTo>
                  <a:pt x="1316087" y="440073"/>
                </a:lnTo>
                <a:lnTo>
                  <a:pt x="1325907" y="439205"/>
                </a:lnTo>
                <a:lnTo>
                  <a:pt x="1332718" y="438595"/>
                </a:lnTo>
                <a:lnTo>
                  <a:pt x="1326819" y="592770"/>
                </a:lnTo>
                <a:close/>
              </a:path>
            </a:pathLst>
          </a:custGeom>
          <a:solidFill>
            <a:srgbClr val="FFDF7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6"/>
          <p:cNvSpPr/>
          <p:nvPr/>
        </p:nvSpPr>
        <p:spPr>
          <a:xfrm>
            <a:off x="10215808" y="7498230"/>
            <a:ext cx="1096863" cy="1087549"/>
          </a:xfrm>
          <a:custGeom>
            <a:rect b="b" l="l" r="r" t="t"/>
            <a:pathLst>
              <a:path extrusionOk="0" h="1087549" w="1096863">
                <a:moveTo>
                  <a:pt x="219784" y="872993"/>
                </a:moveTo>
                <a:lnTo>
                  <a:pt x="221440" y="869754"/>
                </a:lnTo>
                <a:lnTo>
                  <a:pt x="222109" y="868447"/>
                </a:lnTo>
                <a:lnTo>
                  <a:pt x="222655" y="867072"/>
                </a:lnTo>
                <a:lnTo>
                  <a:pt x="227282" y="853629"/>
                </a:lnTo>
                <a:lnTo>
                  <a:pt x="230145" y="841457"/>
                </a:lnTo>
                <a:lnTo>
                  <a:pt x="231696" y="829179"/>
                </a:lnTo>
                <a:lnTo>
                  <a:pt x="231857" y="816791"/>
                </a:lnTo>
                <a:lnTo>
                  <a:pt x="230548" y="804286"/>
                </a:lnTo>
                <a:lnTo>
                  <a:pt x="228787" y="795750"/>
                </a:lnTo>
                <a:lnTo>
                  <a:pt x="227484" y="790495"/>
                </a:lnTo>
                <a:lnTo>
                  <a:pt x="225463" y="785466"/>
                </a:lnTo>
                <a:lnTo>
                  <a:pt x="222834" y="780742"/>
                </a:lnTo>
                <a:lnTo>
                  <a:pt x="221376" y="778123"/>
                </a:lnTo>
                <a:lnTo>
                  <a:pt x="221249" y="775885"/>
                </a:lnTo>
                <a:lnTo>
                  <a:pt x="228081" y="761269"/>
                </a:lnTo>
                <a:lnTo>
                  <a:pt x="231507" y="749039"/>
                </a:lnTo>
                <a:lnTo>
                  <a:pt x="233318" y="736569"/>
                </a:lnTo>
                <a:lnTo>
                  <a:pt x="233827" y="723934"/>
                </a:lnTo>
                <a:lnTo>
                  <a:pt x="233350" y="711209"/>
                </a:lnTo>
                <a:lnTo>
                  <a:pt x="232787" y="704263"/>
                </a:lnTo>
                <a:lnTo>
                  <a:pt x="230712" y="691433"/>
                </a:lnTo>
                <a:lnTo>
                  <a:pt x="226874" y="679231"/>
                </a:lnTo>
                <a:lnTo>
                  <a:pt x="221195" y="667779"/>
                </a:lnTo>
                <a:lnTo>
                  <a:pt x="213596" y="657199"/>
                </a:lnTo>
                <a:lnTo>
                  <a:pt x="209650" y="652877"/>
                </a:lnTo>
                <a:lnTo>
                  <a:pt x="208453" y="651656"/>
                </a:lnTo>
                <a:lnTo>
                  <a:pt x="207683" y="649878"/>
                </a:lnTo>
                <a:lnTo>
                  <a:pt x="206308" y="648993"/>
                </a:lnTo>
                <a:lnTo>
                  <a:pt x="198447" y="643929"/>
                </a:lnTo>
                <a:lnTo>
                  <a:pt x="199844" y="637625"/>
                </a:lnTo>
                <a:lnTo>
                  <a:pt x="202458" y="630046"/>
                </a:lnTo>
                <a:lnTo>
                  <a:pt x="205712" y="616775"/>
                </a:lnTo>
                <a:lnTo>
                  <a:pt x="206426" y="603889"/>
                </a:lnTo>
                <a:lnTo>
                  <a:pt x="204902" y="591538"/>
                </a:lnTo>
                <a:lnTo>
                  <a:pt x="201445" y="579872"/>
                </a:lnTo>
                <a:lnTo>
                  <a:pt x="196358" y="569038"/>
                </a:lnTo>
                <a:lnTo>
                  <a:pt x="189944" y="559187"/>
                </a:lnTo>
                <a:lnTo>
                  <a:pt x="182507" y="550467"/>
                </a:lnTo>
                <a:lnTo>
                  <a:pt x="174350" y="543027"/>
                </a:lnTo>
                <a:lnTo>
                  <a:pt x="162006" y="534706"/>
                </a:lnTo>
                <a:lnTo>
                  <a:pt x="150489" y="529214"/>
                </a:lnTo>
                <a:lnTo>
                  <a:pt x="138430" y="525222"/>
                </a:lnTo>
                <a:lnTo>
                  <a:pt x="125900" y="522531"/>
                </a:lnTo>
                <a:lnTo>
                  <a:pt x="113558" y="520990"/>
                </a:lnTo>
                <a:lnTo>
                  <a:pt x="100892" y="519993"/>
                </a:lnTo>
                <a:lnTo>
                  <a:pt x="88253" y="519926"/>
                </a:lnTo>
                <a:lnTo>
                  <a:pt x="86469" y="520053"/>
                </a:lnTo>
                <a:lnTo>
                  <a:pt x="73784" y="520838"/>
                </a:lnTo>
                <a:lnTo>
                  <a:pt x="61097" y="521191"/>
                </a:lnTo>
                <a:lnTo>
                  <a:pt x="48409" y="521251"/>
                </a:lnTo>
                <a:lnTo>
                  <a:pt x="35720" y="521160"/>
                </a:lnTo>
                <a:lnTo>
                  <a:pt x="23032" y="521059"/>
                </a:lnTo>
                <a:lnTo>
                  <a:pt x="14554" y="521056"/>
                </a:lnTo>
                <a:lnTo>
                  <a:pt x="7210" y="521092"/>
                </a:lnTo>
                <a:lnTo>
                  <a:pt x="0" y="519710"/>
                </a:lnTo>
                <a:lnTo>
                  <a:pt x="3362" y="416385"/>
                </a:lnTo>
                <a:lnTo>
                  <a:pt x="4192" y="424976"/>
                </a:lnTo>
                <a:lnTo>
                  <a:pt x="4947" y="432788"/>
                </a:lnTo>
                <a:lnTo>
                  <a:pt x="5989" y="440573"/>
                </a:lnTo>
                <a:lnTo>
                  <a:pt x="6686" y="448390"/>
                </a:lnTo>
                <a:lnTo>
                  <a:pt x="7319" y="455484"/>
                </a:lnTo>
                <a:lnTo>
                  <a:pt x="8818" y="457424"/>
                </a:lnTo>
                <a:lnTo>
                  <a:pt x="16024" y="457562"/>
                </a:lnTo>
                <a:lnTo>
                  <a:pt x="28726" y="457599"/>
                </a:lnTo>
                <a:lnTo>
                  <a:pt x="41412" y="457087"/>
                </a:lnTo>
                <a:lnTo>
                  <a:pt x="41715" y="457066"/>
                </a:lnTo>
                <a:lnTo>
                  <a:pt x="54380" y="456121"/>
                </a:lnTo>
                <a:lnTo>
                  <a:pt x="67040" y="455086"/>
                </a:lnTo>
                <a:lnTo>
                  <a:pt x="79698" y="454039"/>
                </a:lnTo>
                <a:lnTo>
                  <a:pt x="92360" y="453054"/>
                </a:lnTo>
                <a:lnTo>
                  <a:pt x="105030" y="452207"/>
                </a:lnTo>
                <a:lnTo>
                  <a:pt x="119494" y="451463"/>
                </a:lnTo>
                <a:lnTo>
                  <a:pt x="132184" y="450972"/>
                </a:lnTo>
                <a:lnTo>
                  <a:pt x="144878" y="450615"/>
                </a:lnTo>
                <a:lnTo>
                  <a:pt x="157577" y="450373"/>
                </a:lnTo>
                <a:lnTo>
                  <a:pt x="170280" y="450229"/>
                </a:lnTo>
                <a:lnTo>
                  <a:pt x="182986" y="450167"/>
                </a:lnTo>
                <a:lnTo>
                  <a:pt x="197314" y="450172"/>
                </a:lnTo>
                <a:lnTo>
                  <a:pt x="210011" y="450209"/>
                </a:lnTo>
                <a:lnTo>
                  <a:pt x="235404" y="450198"/>
                </a:lnTo>
                <a:lnTo>
                  <a:pt x="248101" y="450065"/>
                </a:lnTo>
                <a:lnTo>
                  <a:pt x="250578" y="610295"/>
                </a:lnTo>
                <a:lnTo>
                  <a:pt x="245410" y="611557"/>
                </a:lnTo>
                <a:lnTo>
                  <a:pt x="244808" y="612481"/>
                </a:lnTo>
                <a:lnTo>
                  <a:pt x="245030" y="618018"/>
                </a:lnTo>
                <a:lnTo>
                  <a:pt x="245363" y="626351"/>
                </a:lnTo>
                <a:lnTo>
                  <a:pt x="245949" y="634674"/>
                </a:lnTo>
                <a:lnTo>
                  <a:pt x="246308" y="643007"/>
                </a:lnTo>
                <a:lnTo>
                  <a:pt x="246624" y="650321"/>
                </a:lnTo>
                <a:lnTo>
                  <a:pt x="254509" y="650859"/>
                </a:lnTo>
                <a:lnTo>
                  <a:pt x="267208" y="650905"/>
                </a:lnTo>
                <a:lnTo>
                  <a:pt x="283882" y="650881"/>
                </a:lnTo>
                <a:lnTo>
                  <a:pt x="296584" y="650576"/>
                </a:lnTo>
                <a:lnTo>
                  <a:pt x="309281" y="650158"/>
                </a:lnTo>
                <a:lnTo>
                  <a:pt x="321971" y="649844"/>
                </a:lnTo>
                <a:lnTo>
                  <a:pt x="336933" y="649643"/>
                </a:lnTo>
                <a:lnTo>
                  <a:pt x="349636" y="649379"/>
                </a:lnTo>
                <a:lnTo>
                  <a:pt x="362333" y="649021"/>
                </a:lnTo>
                <a:lnTo>
                  <a:pt x="375025" y="648569"/>
                </a:lnTo>
                <a:lnTo>
                  <a:pt x="387712" y="648020"/>
                </a:lnTo>
                <a:lnTo>
                  <a:pt x="400394" y="647374"/>
                </a:lnTo>
                <a:lnTo>
                  <a:pt x="413072" y="646629"/>
                </a:lnTo>
                <a:lnTo>
                  <a:pt x="425745" y="645784"/>
                </a:lnTo>
                <a:lnTo>
                  <a:pt x="438415" y="644836"/>
                </a:lnTo>
                <a:lnTo>
                  <a:pt x="451081" y="643784"/>
                </a:lnTo>
                <a:lnTo>
                  <a:pt x="451718" y="643729"/>
                </a:lnTo>
                <a:lnTo>
                  <a:pt x="464373" y="642664"/>
                </a:lnTo>
                <a:lnTo>
                  <a:pt x="477034" y="641675"/>
                </a:lnTo>
                <a:lnTo>
                  <a:pt x="489700" y="640746"/>
                </a:lnTo>
                <a:lnTo>
                  <a:pt x="502370" y="639861"/>
                </a:lnTo>
                <a:lnTo>
                  <a:pt x="515042" y="639004"/>
                </a:lnTo>
                <a:lnTo>
                  <a:pt x="527714" y="638159"/>
                </a:lnTo>
                <a:lnTo>
                  <a:pt x="532187" y="637860"/>
                </a:lnTo>
                <a:lnTo>
                  <a:pt x="544868" y="637112"/>
                </a:lnTo>
                <a:lnTo>
                  <a:pt x="557556" y="636535"/>
                </a:lnTo>
                <a:lnTo>
                  <a:pt x="570249" y="636093"/>
                </a:lnTo>
                <a:lnTo>
                  <a:pt x="582945" y="635750"/>
                </a:lnTo>
                <a:lnTo>
                  <a:pt x="595644" y="635468"/>
                </a:lnTo>
                <a:lnTo>
                  <a:pt x="608342" y="635212"/>
                </a:lnTo>
                <a:lnTo>
                  <a:pt x="617996" y="635012"/>
                </a:lnTo>
                <a:lnTo>
                  <a:pt x="630681" y="634789"/>
                </a:lnTo>
                <a:lnTo>
                  <a:pt x="643369" y="634654"/>
                </a:lnTo>
                <a:lnTo>
                  <a:pt x="656057" y="634589"/>
                </a:lnTo>
                <a:lnTo>
                  <a:pt x="706817" y="634626"/>
                </a:lnTo>
                <a:lnTo>
                  <a:pt x="719506" y="634610"/>
                </a:lnTo>
                <a:lnTo>
                  <a:pt x="732195" y="634544"/>
                </a:lnTo>
                <a:lnTo>
                  <a:pt x="744883" y="634409"/>
                </a:lnTo>
                <a:lnTo>
                  <a:pt x="757569" y="634184"/>
                </a:lnTo>
                <a:lnTo>
                  <a:pt x="770253" y="633850"/>
                </a:lnTo>
                <a:lnTo>
                  <a:pt x="782936" y="633386"/>
                </a:lnTo>
                <a:lnTo>
                  <a:pt x="795616" y="632774"/>
                </a:lnTo>
                <a:lnTo>
                  <a:pt x="808293" y="631993"/>
                </a:lnTo>
                <a:lnTo>
                  <a:pt x="812475" y="631695"/>
                </a:lnTo>
                <a:lnTo>
                  <a:pt x="825146" y="630830"/>
                </a:lnTo>
                <a:lnTo>
                  <a:pt x="837822" y="630044"/>
                </a:lnTo>
                <a:lnTo>
                  <a:pt x="850497" y="629242"/>
                </a:lnTo>
                <a:lnTo>
                  <a:pt x="862250" y="628402"/>
                </a:lnTo>
                <a:lnTo>
                  <a:pt x="870279" y="627777"/>
                </a:lnTo>
                <a:lnTo>
                  <a:pt x="878285" y="626640"/>
                </a:lnTo>
                <a:lnTo>
                  <a:pt x="886246" y="625386"/>
                </a:lnTo>
                <a:lnTo>
                  <a:pt x="893789" y="624198"/>
                </a:lnTo>
                <a:lnTo>
                  <a:pt x="894150" y="623424"/>
                </a:lnTo>
                <a:lnTo>
                  <a:pt x="894206" y="615909"/>
                </a:lnTo>
                <a:lnTo>
                  <a:pt x="894261" y="608532"/>
                </a:lnTo>
                <a:lnTo>
                  <a:pt x="893602" y="601208"/>
                </a:lnTo>
                <a:lnTo>
                  <a:pt x="893029" y="593868"/>
                </a:lnTo>
                <a:lnTo>
                  <a:pt x="892527" y="587451"/>
                </a:lnTo>
                <a:lnTo>
                  <a:pt x="891702" y="586456"/>
                </a:lnTo>
                <a:lnTo>
                  <a:pt x="885145" y="586068"/>
                </a:lnTo>
                <a:lnTo>
                  <a:pt x="884556" y="0"/>
                </a:lnTo>
                <a:lnTo>
                  <a:pt x="897150" y="1612"/>
                </a:lnTo>
                <a:lnTo>
                  <a:pt x="909712" y="3467"/>
                </a:lnTo>
                <a:lnTo>
                  <a:pt x="923538" y="5964"/>
                </a:lnTo>
                <a:lnTo>
                  <a:pt x="936004" y="8812"/>
                </a:lnTo>
                <a:lnTo>
                  <a:pt x="948269" y="12214"/>
                </a:lnTo>
                <a:lnTo>
                  <a:pt x="960329" y="16190"/>
                </a:lnTo>
                <a:lnTo>
                  <a:pt x="972179" y="20759"/>
                </a:lnTo>
                <a:lnTo>
                  <a:pt x="983814" y="25941"/>
                </a:lnTo>
                <a:lnTo>
                  <a:pt x="995228" y="31753"/>
                </a:lnTo>
                <a:lnTo>
                  <a:pt x="1006416" y="38217"/>
                </a:lnTo>
                <a:lnTo>
                  <a:pt x="1018240" y="46431"/>
                </a:lnTo>
                <a:lnTo>
                  <a:pt x="1027854" y="54983"/>
                </a:lnTo>
                <a:lnTo>
                  <a:pt x="1036322" y="64440"/>
                </a:lnTo>
                <a:lnTo>
                  <a:pt x="1043722" y="74760"/>
                </a:lnTo>
                <a:lnTo>
                  <a:pt x="1050132" y="85901"/>
                </a:lnTo>
                <a:lnTo>
                  <a:pt x="1055629" y="97819"/>
                </a:lnTo>
                <a:lnTo>
                  <a:pt x="1060490" y="110814"/>
                </a:lnTo>
                <a:lnTo>
                  <a:pt x="1064298" y="122940"/>
                </a:lnTo>
                <a:lnTo>
                  <a:pt x="1067612" y="135198"/>
                </a:lnTo>
                <a:lnTo>
                  <a:pt x="1070567" y="147552"/>
                </a:lnTo>
                <a:lnTo>
                  <a:pt x="1073302" y="159968"/>
                </a:lnTo>
                <a:lnTo>
                  <a:pt x="1077571" y="180733"/>
                </a:lnTo>
                <a:lnTo>
                  <a:pt x="1079798" y="193241"/>
                </a:lnTo>
                <a:lnTo>
                  <a:pt x="1081765" y="205789"/>
                </a:lnTo>
                <a:lnTo>
                  <a:pt x="1083486" y="218374"/>
                </a:lnTo>
                <a:lnTo>
                  <a:pt x="1084977" y="230993"/>
                </a:lnTo>
                <a:lnTo>
                  <a:pt x="1086233" y="244043"/>
                </a:lnTo>
                <a:lnTo>
                  <a:pt x="1087241" y="256705"/>
                </a:lnTo>
                <a:lnTo>
                  <a:pt x="1088229" y="269369"/>
                </a:lnTo>
                <a:lnTo>
                  <a:pt x="1088423" y="271709"/>
                </a:lnTo>
                <a:lnTo>
                  <a:pt x="1089380" y="284377"/>
                </a:lnTo>
                <a:lnTo>
                  <a:pt x="1090146" y="297055"/>
                </a:lnTo>
                <a:lnTo>
                  <a:pt x="1090779" y="309740"/>
                </a:lnTo>
                <a:lnTo>
                  <a:pt x="1091333" y="322428"/>
                </a:lnTo>
                <a:lnTo>
                  <a:pt x="1091866" y="335118"/>
                </a:lnTo>
                <a:lnTo>
                  <a:pt x="1092434" y="347805"/>
                </a:lnTo>
                <a:lnTo>
                  <a:pt x="1093092" y="360486"/>
                </a:lnTo>
                <a:lnTo>
                  <a:pt x="1093100" y="360626"/>
                </a:lnTo>
                <a:lnTo>
                  <a:pt x="1093781" y="373316"/>
                </a:lnTo>
                <a:lnTo>
                  <a:pt x="1094370" y="386006"/>
                </a:lnTo>
                <a:lnTo>
                  <a:pt x="1094865" y="398697"/>
                </a:lnTo>
                <a:lnTo>
                  <a:pt x="1095263" y="411389"/>
                </a:lnTo>
                <a:lnTo>
                  <a:pt x="1095562" y="424083"/>
                </a:lnTo>
                <a:lnTo>
                  <a:pt x="1095758" y="436780"/>
                </a:lnTo>
                <a:lnTo>
                  <a:pt x="1095851" y="449480"/>
                </a:lnTo>
                <a:lnTo>
                  <a:pt x="1095838" y="463691"/>
                </a:lnTo>
                <a:lnTo>
                  <a:pt x="1096863" y="469532"/>
                </a:lnTo>
                <a:lnTo>
                  <a:pt x="1096445" y="488183"/>
                </a:lnTo>
                <a:lnTo>
                  <a:pt x="1095893" y="500932"/>
                </a:lnTo>
                <a:lnTo>
                  <a:pt x="1095056" y="513640"/>
                </a:lnTo>
                <a:lnTo>
                  <a:pt x="1093885" y="526301"/>
                </a:lnTo>
                <a:lnTo>
                  <a:pt x="1092326" y="538907"/>
                </a:lnTo>
                <a:lnTo>
                  <a:pt x="1090330" y="551452"/>
                </a:lnTo>
                <a:lnTo>
                  <a:pt x="1087846" y="563927"/>
                </a:lnTo>
                <a:lnTo>
                  <a:pt x="1084822" y="576325"/>
                </a:lnTo>
                <a:lnTo>
                  <a:pt x="1081208" y="588640"/>
                </a:lnTo>
                <a:lnTo>
                  <a:pt x="1076033" y="603593"/>
                </a:lnTo>
                <a:lnTo>
                  <a:pt x="1071384" y="615522"/>
                </a:lnTo>
                <a:lnTo>
                  <a:pt x="1066315" y="627221"/>
                </a:lnTo>
                <a:lnTo>
                  <a:pt x="1060796" y="638673"/>
                </a:lnTo>
                <a:lnTo>
                  <a:pt x="1054798" y="649865"/>
                </a:lnTo>
                <a:lnTo>
                  <a:pt x="1048291" y="660780"/>
                </a:lnTo>
                <a:lnTo>
                  <a:pt x="1041245" y="671404"/>
                </a:lnTo>
                <a:lnTo>
                  <a:pt x="1033630" y="681721"/>
                </a:lnTo>
                <a:lnTo>
                  <a:pt x="1027029" y="689838"/>
                </a:lnTo>
                <a:lnTo>
                  <a:pt x="1018727" y="699466"/>
                </a:lnTo>
                <a:lnTo>
                  <a:pt x="1010282" y="708952"/>
                </a:lnTo>
                <a:lnTo>
                  <a:pt x="1001682" y="718289"/>
                </a:lnTo>
                <a:lnTo>
                  <a:pt x="992914" y="727473"/>
                </a:lnTo>
                <a:lnTo>
                  <a:pt x="983966" y="736495"/>
                </a:lnTo>
                <a:lnTo>
                  <a:pt x="976804" y="743462"/>
                </a:lnTo>
                <a:lnTo>
                  <a:pt x="967680" y="752346"/>
                </a:lnTo>
                <a:lnTo>
                  <a:pt x="958725" y="761386"/>
                </a:lnTo>
                <a:lnTo>
                  <a:pt x="949953" y="770591"/>
                </a:lnTo>
                <a:lnTo>
                  <a:pt x="941379" y="779973"/>
                </a:lnTo>
                <a:lnTo>
                  <a:pt x="933018" y="789541"/>
                </a:lnTo>
                <a:lnTo>
                  <a:pt x="924885" y="799307"/>
                </a:lnTo>
                <a:lnTo>
                  <a:pt x="916995" y="809279"/>
                </a:lnTo>
                <a:lnTo>
                  <a:pt x="909362" y="819469"/>
                </a:lnTo>
                <a:lnTo>
                  <a:pt x="902002" y="829888"/>
                </a:lnTo>
                <a:lnTo>
                  <a:pt x="893977" y="842023"/>
                </a:lnTo>
                <a:lnTo>
                  <a:pt x="887272" y="852914"/>
                </a:lnTo>
                <a:lnTo>
                  <a:pt x="880942" y="863983"/>
                </a:lnTo>
                <a:lnTo>
                  <a:pt x="875011" y="875238"/>
                </a:lnTo>
                <a:lnTo>
                  <a:pt x="869499" y="886688"/>
                </a:lnTo>
                <a:lnTo>
                  <a:pt x="864428" y="898340"/>
                </a:lnTo>
                <a:lnTo>
                  <a:pt x="859819" y="910203"/>
                </a:lnTo>
                <a:lnTo>
                  <a:pt x="855694" y="922286"/>
                </a:lnTo>
                <a:lnTo>
                  <a:pt x="852075" y="934597"/>
                </a:lnTo>
                <a:lnTo>
                  <a:pt x="849568" y="944571"/>
                </a:lnTo>
                <a:lnTo>
                  <a:pt x="846875" y="956987"/>
                </a:lnTo>
                <a:lnTo>
                  <a:pt x="844519" y="969463"/>
                </a:lnTo>
                <a:lnTo>
                  <a:pt x="842449" y="981993"/>
                </a:lnTo>
                <a:lnTo>
                  <a:pt x="840614" y="994570"/>
                </a:lnTo>
                <a:lnTo>
                  <a:pt x="838072" y="1013612"/>
                </a:lnTo>
                <a:lnTo>
                  <a:pt x="836316" y="1026192"/>
                </a:lnTo>
                <a:lnTo>
                  <a:pt x="834454" y="1038756"/>
                </a:lnTo>
                <a:lnTo>
                  <a:pt x="832460" y="1051300"/>
                </a:lnTo>
                <a:lnTo>
                  <a:pt x="830308" y="1063819"/>
                </a:lnTo>
                <a:lnTo>
                  <a:pt x="828209" y="1075082"/>
                </a:lnTo>
                <a:lnTo>
                  <a:pt x="826554" y="1083618"/>
                </a:lnTo>
                <a:lnTo>
                  <a:pt x="821488" y="1087549"/>
                </a:lnTo>
                <a:lnTo>
                  <a:pt x="814616" y="1085875"/>
                </a:lnTo>
                <a:lnTo>
                  <a:pt x="810992" y="1084992"/>
                </a:lnTo>
                <a:lnTo>
                  <a:pt x="808902" y="1082167"/>
                </a:lnTo>
                <a:lnTo>
                  <a:pt x="806880" y="1079429"/>
                </a:lnTo>
                <a:lnTo>
                  <a:pt x="799392" y="1069172"/>
                </a:lnTo>
                <a:lnTo>
                  <a:pt x="791961" y="1058872"/>
                </a:lnTo>
                <a:lnTo>
                  <a:pt x="788317" y="1053826"/>
                </a:lnTo>
                <a:lnTo>
                  <a:pt x="780754" y="1043586"/>
                </a:lnTo>
                <a:lnTo>
                  <a:pt x="772988" y="1033522"/>
                </a:lnTo>
                <a:lnTo>
                  <a:pt x="764990" y="1023656"/>
                </a:lnTo>
                <a:lnTo>
                  <a:pt x="756731" y="1014012"/>
                </a:lnTo>
                <a:lnTo>
                  <a:pt x="748180" y="1004611"/>
                </a:lnTo>
                <a:lnTo>
                  <a:pt x="739310" y="995477"/>
                </a:lnTo>
                <a:lnTo>
                  <a:pt x="726962" y="983916"/>
                </a:lnTo>
                <a:lnTo>
                  <a:pt x="717027" y="975699"/>
                </a:lnTo>
                <a:lnTo>
                  <a:pt x="706749" y="968093"/>
                </a:lnTo>
                <a:lnTo>
                  <a:pt x="696133" y="961085"/>
                </a:lnTo>
                <a:lnTo>
                  <a:pt x="685186" y="954660"/>
                </a:lnTo>
                <a:lnTo>
                  <a:pt x="673912" y="948805"/>
                </a:lnTo>
                <a:lnTo>
                  <a:pt x="662318" y="943506"/>
                </a:lnTo>
                <a:lnTo>
                  <a:pt x="650409" y="938749"/>
                </a:lnTo>
                <a:lnTo>
                  <a:pt x="638190" y="934520"/>
                </a:lnTo>
                <a:lnTo>
                  <a:pt x="619694" y="929093"/>
                </a:lnTo>
                <a:lnTo>
                  <a:pt x="607403" y="925834"/>
                </a:lnTo>
                <a:lnTo>
                  <a:pt x="595066" y="922795"/>
                </a:lnTo>
                <a:lnTo>
                  <a:pt x="582688" y="919957"/>
                </a:lnTo>
                <a:lnTo>
                  <a:pt x="570270" y="917303"/>
                </a:lnTo>
                <a:lnTo>
                  <a:pt x="557818" y="914813"/>
                </a:lnTo>
                <a:lnTo>
                  <a:pt x="545333" y="912469"/>
                </a:lnTo>
                <a:lnTo>
                  <a:pt x="532820" y="910253"/>
                </a:lnTo>
                <a:lnTo>
                  <a:pt x="520282" y="908148"/>
                </a:lnTo>
                <a:lnTo>
                  <a:pt x="502043" y="905224"/>
                </a:lnTo>
                <a:lnTo>
                  <a:pt x="489494" y="903265"/>
                </a:lnTo>
                <a:lnTo>
                  <a:pt x="476938" y="901362"/>
                </a:lnTo>
                <a:lnTo>
                  <a:pt x="464372" y="899533"/>
                </a:lnTo>
                <a:lnTo>
                  <a:pt x="451792" y="897793"/>
                </a:lnTo>
                <a:lnTo>
                  <a:pt x="439195" y="896159"/>
                </a:lnTo>
                <a:lnTo>
                  <a:pt x="432711" y="895365"/>
                </a:lnTo>
                <a:lnTo>
                  <a:pt x="420119" y="893713"/>
                </a:lnTo>
                <a:lnTo>
                  <a:pt x="407548" y="891881"/>
                </a:lnTo>
                <a:lnTo>
                  <a:pt x="394981" y="890023"/>
                </a:lnTo>
                <a:lnTo>
                  <a:pt x="382400" y="888293"/>
                </a:lnTo>
                <a:lnTo>
                  <a:pt x="373241" y="887203"/>
                </a:lnTo>
                <a:lnTo>
                  <a:pt x="360617" y="885862"/>
                </a:lnTo>
                <a:lnTo>
                  <a:pt x="347982" y="884604"/>
                </a:lnTo>
                <a:lnTo>
                  <a:pt x="335332" y="883465"/>
                </a:lnTo>
                <a:lnTo>
                  <a:pt x="322664" y="882483"/>
                </a:lnTo>
                <a:lnTo>
                  <a:pt x="316332" y="882063"/>
                </a:lnTo>
                <a:lnTo>
                  <a:pt x="303668" y="881245"/>
                </a:lnTo>
                <a:lnTo>
                  <a:pt x="291004" y="880270"/>
                </a:lnTo>
                <a:lnTo>
                  <a:pt x="278359" y="878989"/>
                </a:lnTo>
                <a:lnTo>
                  <a:pt x="273295" y="878355"/>
                </a:lnTo>
                <a:lnTo>
                  <a:pt x="266783" y="877488"/>
                </a:lnTo>
                <a:lnTo>
                  <a:pt x="260155" y="877422"/>
                </a:lnTo>
                <a:lnTo>
                  <a:pt x="253586" y="876710"/>
                </a:lnTo>
                <a:lnTo>
                  <a:pt x="240932" y="875685"/>
                </a:lnTo>
                <a:lnTo>
                  <a:pt x="228248" y="874934"/>
                </a:lnTo>
                <a:lnTo>
                  <a:pt x="227267" y="874869"/>
                </a:lnTo>
                <a:lnTo>
                  <a:pt x="226292" y="874804"/>
                </a:lnTo>
                <a:lnTo>
                  <a:pt x="225312" y="874750"/>
                </a:lnTo>
                <a:lnTo>
                  <a:pt x="224347" y="874604"/>
                </a:lnTo>
                <a:lnTo>
                  <a:pt x="221452" y="874169"/>
                </a:lnTo>
                <a:lnTo>
                  <a:pt x="219784" y="872993"/>
                </a:lnTo>
                <a:close/>
              </a:path>
            </a:pathLst>
          </a:custGeom>
          <a:solidFill>
            <a:srgbClr val="FFDF7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6"/>
          <p:cNvSpPr/>
          <p:nvPr/>
        </p:nvSpPr>
        <p:spPr>
          <a:xfrm>
            <a:off x="10188723" y="7523488"/>
            <a:ext cx="23239" cy="213840"/>
          </a:xfrm>
          <a:custGeom>
            <a:rect b="b" l="l" r="r" t="t"/>
            <a:pathLst>
              <a:path extrusionOk="0" h="213840" w="23239">
                <a:moveTo>
                  <a:pt x="14547" y="210715"/>
                </a:moveTo>
                <a:lnTo>
                  <a:pt x="6397" y="212465"/>
                </a:lnTo>
                <a:lnTo>
                  <a:pt x="0" y="213840"/>
                </a:lnTo>
                <a:lnTo>
                  <a:pt x="11343" y="2772"/>
                </a:lnTo>
                <a:lnTo>
                  <a:pt x="23239" y="0"/>
                </a:lnTo>
                <a:lnTo>
                  <a:pt x="22805" y="209867"/>
                </a:lnTo>
                <a:lnTo>
                  <a:pt x="14547" y="210715"/>
                </a:lnTo>
                <a:close/>
              </a:path>
            </a:pathLst>
          </a:custGeom>
          <a:solidFill>
            <a:srgbClr val="FFDF7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6"/>
          <p:cNvSpPr/>
          <p:nvPr/>
        </p:nvSpPr>
        <p:spPr>
          <a:xfrm>
            <a:off x="9909780" y="7491379"/>
            <a:ext cx="1191174" cy="617146"/>
          </a:xfrm>
          <a:custGeom>
            <a:rect b="b" l="l" r="r" t="t"/>
            <a:pathLst>
              <a:path extrusionOk="0" h="617146" w="1191174">
                <a:moveTo>
                  <a:pt x="291" y="418525"/>
                </a:moveTo>
                <a:lnTo>
                  <a:pt x="0" y="405832"/>
                </a:lnTo>
                <a:lnTo>
                  <a:pt x="164" y="393157"/>
                </a:lnTo>
                <a:lnTo>
                  <a:pt x="312" y="389272"/>
                </a:lnTo>
                <a:lnTo>
                  <a:pt x="844" y="376588"/>
                </a:lnTo>
                <a:lnTo>
                  <a:pt x="1367" y="363904"/>
                </a:lnTo>
                <a:lnTo>
                  <a:pt x="1955" y="351220"/>
                </a:lnTo>
                <a:lnTo>
                  <a:pt x="2684" y="338539"/>
                </a:lnTo>
                <a:lnTo>
                  <a:pt x="3628" y="325862"/>
                </a:lnTo>
                <a:lnTo>
                  <a:pt x="5161" y="310479"/>
                </a:lnTo>
                <a:lnTo>
                  <a:pt x="6760" y="297852"/>
                </a:lnTo>
                <a:lnTo>
                  <a:pt x="8658" y="285286"/>
                </a:lnTo>
                <a:lnTo>
                  <a:pt x="10851" y="272779"/>
                </a:lnTo>
                <a:lnTo>
                  <a:pt x="13337" y="260329"/>
                </a:lnTo>
                <a:lnTo>
                  <a:pt x="16113" y="247935"/>
                </a:lnTo>
                <a:lnTo>
                  <a:pt x="19174" y="235593"/>
                </a:lnTo>
                <a:lnTo>
                  <a:pt x="24150" y="217726"/>
                </a:lnTo>
                <a:lnTo>
                  <a:pt x="28021" y="205617"/>
                </a:lnTo>
                <a:lnTo>
                  <a:pt x="32416" y="193701"/>
                </a:lnTo>
                <a:lnTo>
                  <a:pt x="37469" y="182028"/>
                </a:lnTo>
                <a:lnTo>
                  <a:pt x="43319" y="170652"/>
                </a:lnTo>
                <a:lnTo>
                  <a:pt x="50318" y="159334"/>
                </a:lnTo>
                <a:lnTo>
                  <a:pt x="57914" y="149044"/>
                </a:lnTo>
                <a:lnTo>
                  <a:pt x="66225" y="139432"/>
                </a:lnTo>
                <a:lnTo>
                  <a:pt x="75201" y="130446"/>
                </a:lnTo>
                <a:lnTo>
                  <a:pt x="84792" y="122036"/>
                </a:lnTo>
                <a:lnTo>
                  <a:pt x="94948" y="114150"/>
                </a:lnTo>
                <a:lnTo>
                  <a:pt x="107002" y="105825"/>
                </a:lnTo>
                <a:lnTo>
                  <a:pt x="117818" y="99119"/>
                </a:lnTo>
                <a:lnTo>
                  <a:pt x="128884" y="92881"/>
                </a:lnTo>
                <a:lnTo>
                  <a:pt x="140173" y="87058"/>
                </a:lnTo>
                <a:lnTo>
                  <a:pt x="151656" y="81599"/>
                </a:lnTo>
                <a:lnTo>
                  <a:pt x="163306" y="76453"/>
                </a:lnTo>
                <a:lnTo>
                  <a:pt x="181233" y="69114"/>
                </a:lnTo>
                <a:lnTo>
                  <a:pt x="193110" y="64544"/>
                </a:lnTo>
                <a:lnTo>
                  <a:pt x="205050" y="60171"/>
                </a:lnTo>
                <a:lnTo>
                  <a:pt x="217051" y="55994"/>
                </a:lnTo>
                <a:lnTo>
                  <a:pt x="229112" y="52010"/>
                </a:lnTo>
                <a:lnTo>
                  <a:pt x="241232" y="48215"/>
                </a:lnTo>
                <a:lnTo>
                  <a:pt x="253411" y="44608"/>
                </a:lnTo>
                <a:lnTo>
                  <a:pt x="265646" y="41185"/>
                </a:lnTo>
                <a:lnTo>
                  <a:pt x="277939" y="37943"/>
                </a:lnTo>
                <a:lnTo>
                  <a:pt x="290286" y="34881"/>
                </a:lnTo>
                <a:lnTo>
                  <a:pt x="278943" y="245949"/>
                </a:lnTo>
                <a:lnTo>
                  <a:pt x="278243" y="247146"/>
                </a:lnTo>
                <a:lnTo>
                  <a:pt x="278747" y="253549"/>
                </a:lnTo>
                <a:lnTo>
                  <a:pt x="279706" y="266214"/>
                </a:lnTo>
                <a:lnTo>
                  <a:pt x="280505" y="278888"/>
                </a:lnTo>
                <a:lnTo>
                  <a:pt x="280524" y="279252"/>
                </a:lnTo>
                <a:lnTo>
                  <a:pt x="280899" y="286386"/>
                </a:lnTo>
                <a:lnTo>
                  <a:pt x="281406" y="287190"/>
                </a:lnTo>
                <a:lnTo>
                  <a:pt x="288591" y="287646"/>
                </a:lnTo>
                <a:lnTo>
                  <a:pt x="296401" y="288141"/>
                </a:lnTo>
                <a:lnTo>
                  <a:pt x="304226" y="288660"/>
                </a:lnTo>
                <a:lnTo>
                  <a:pt x="312046" y="288690"/>
                </a:lnTo>
                <a:lnTo>
                  <a:pt x="324741" y="288757"/>
                </a:lnTo>
                <a:lnTo>
                  <a:pt x="337434" y="288802"/>
                </a:lnTo>
                <a:lnTo>
                  <a:pt x="350128" y="288741"/>
                </a:lnTo>
                <a:lnTo>
                  <a:pt x="362826" y="288486"/>
                </a:lnTo>
                <a:lnTo>
                  <a:pt x="373708" y="288050"/>
                </a:lnTo>
                <a:lnTo>
                  <a:pt x="386393" y="287494"/>
                </a:lnTo>
                <a:lnTo>
                  <a:pt x="399086" y="287057"/>
                </a:lnTo>
                <a:lnTo>
                  <a:pt x="411780" y="286642"/>
                </a:lnTo>
                <a:lnTo>
                  <a:pt x="424471" y="286152"/>
                </a:lnTo>
                <a:lnTo>
                  <a:pt x="437156" y="285490"/>
                </a:lnTo>
                <a:lnTo>
                  <a:pt x="446291" y="284851"/>
                </a:lnTo>
                <a:lnTo>
                  <a:pt x="458955" y="283879"/>
                </a:lnTo>
                <a:lnTo>
                  <a:pt x="471621" y="282928"/>
                </a:lnTo>
                <a:lnTo>
                  <a:pt x="484284" y="281945"/>
                </a:lnTo>
                <a:lnTo>
                  <a:pt x="496939" y="280878"/>
                </a:lnTo>
                <a:lnTo>
                  <a:pt x="508429" y="279791"/>
                </a:lnTo>
                <a:lnTo>
                  <a:pt x="521083" y="278619"/>
                </a:lnTo>
                <a:lnTo>
                  <a:pt x="533747" y="277626"/>
                </a:lnTo>
                <a:lnTo>
                  <a:pt x="546420" y="276777"/>
                </a:lnTo>
                <a:lnTo>
                  <a:pt x="559098" y="276036"/>
                </a:lnTo>
                <a:lnTo>
                  <a:pt x="571779" y="275366"/>
                </a:lnTo>
                <a:lnTo>
                  <a:pt x="584461" y="274732"/>
                </a:lnTo>
                <a:lnTo>
                  <a:pt x="597951" y="274106"/>
                </a:lnTo>
                <a:lnTo>
                  <a:pt x="610640" y="273596"/>
                </a:lnTo>
                <a:lnTo>
                  <a:pt x="623332" y="273148"/>
                </a:lnTo>
                <a:lnTo>
                  <a:pt x="636027" y="272748"/>
                </a:lnTo>
                <a:lnTo>
                  <a:pt x="648723" y="272383"/>
                </a:lnTo>
                <a:lnTo>
                  <a:pt x="661419" y="272038"/>
                </a:lnTo>
                <a:lnTo>
                  <a:pt x="685258" y="271422"/>
                </a:lnTo>
                <a:lnTo>
                  <a:pt x="697957" y="271139"/>
                </a:lnTo>
                <a:lnTo>
                  <a:pt x="710656" y="270893"/>
                </a:lnTo>
                <a:lnTo>
                  <a:pt x="723355" y="270682"/>
                </a:lnTo>
                <a:lnTo>
                  <a:pt x="736052" y="270506"/>
                </a:lnTo>
                <a:lnTo>
                  <a:pt x="758671" y="270267"/>
                </a:lnTo>
                <a:lnTo>
                  <a:pt x="771369" y="270158"/>
                </a:lnTo>
                <a:lnTo>
                  <a:pt x="784067" y="270071"/>
                </a:lnTo>
                <a:lnTo>
                  <a:pt x="796766" y="270008"/>
                </a:lnTo>
                <a:lnTo>
                  <a:pt x="822163" y="269971"/>
                </a:lnTo>
                <a:lnTo>
                  <a:pt x="834863" y="270005"/>
                </a:lnTo>
                <a:lnTo>
                  <a:pt x="847562" y="270078"/>
                </a:lnTo>
                <a:lnTo>
                  <a:pt x="860262" y="270195"/>
                </a:lnTo>
                <a:lnTo>
                  <a:pt x="872961" y="270359"/>
                </a:lnTo>
                <a:lnTo>
                  <a:pt x="885661" y="270574"/>
                </a:lnTo>
                <a:lnTo>
                  <a:pt x="897257" y="270818"/>
                </a:lnTo>
                <a:lnTo>
                  <a:pt x="909951" y="271043"/>
                </a:lnTo>
                <a:lnTo>
                  <a:pt x="922647" y="271150"/>
                </a:lnTo>
                <a:lnTo>
                  <a:pt x="935346" y="271168"/>
                </a:lnTo>
                <a:lnTo>
                  <a:pt x="948046" y="271128"/>
                </a:lnTo>
                <a:lnTo>
                  <a:pt x="960747" y="271058"/>
                </a:lnTo>
                <a:lnTo>
                  <a:pt x="973448" y="270989"/>
                </a:lnTo>
                <a:lnTo>
                  <a:pt x="986148" y="270950"/>
                </a:lnTo>
                <a:lnTo>
                  <a:pt x="989073" y="270948"/>
                </a:lnTo>
                <a:lnTo>
                  <a:pt x="1001769" y="271039"/>
                </a:lnTo>
                <a:lnTo>
                  <a:pt x="1014464" y="271154"/>
                </a:lnTo>
                <a:lnTo>
                  <a:pt x="1027159" y="271261"/>
                </a:lnTo>
                <a:lnTo>
                  <a:pt x="1039855" y="271326"/>
                </a:lnTo>
                <a:lnTo>
                  <a:pt x="1052550" y="271316"/>
                </a:lnTo>
                <a:lnTo>
                  <a:pt x="1065246" y="271198"/>
                </a:lnTo>
                <a:lnTo>
                  <a:pt x="1077943" y="270939"/>
                </a:lnTo>
                <a:lnTo>
                  <a:pt x="1090640" y="270505"/>
                </a:lnTo>
                <a:lnTo>
                  <a:pt x="1106760" y="269696"/>
                </a:lnTo>
                <a:lnTo>
                  <a:pt x="1119438" y="268922"/>
                </a:lnTo>
                <a:lnTo>
                  <a:pt x="1132108" y="268058"/>
                </a:lnTo>
                <a:lnTo>
                  <a:pt x="1144772" y="267132"/>
                </a:lnTo>
                <a:lnTo>
                  <a:pt x="1157434" y="266174"/>
                </a:lnTo>
                <a:lnTo>
                  <a:pt x="1169469" y="265257"/>
                </a:lnTo>
                <a:lnTo>
                  <a:pt x="1176674" y="264712"/>
                </a:lnTo>
                <a:lnTo>
                  <a:pt x="1176921" y="264265"/>
                </a:lnTo>
                <a:lnTo>
                  <a:pt x="1175794" y="257347"/>
                </a:lnTo>
                <a:lnTo>
                  <a:pt x="1175597" y="256137"/>
                </a:lnTo>
                <a:lnTo>
                  <a:pt x="1175472" y="254914"/>
                </a:lnTo>
                <a:lnTo>
                  <a:pt x="1175334" y="253695"/>
                </a:lnTo>
                <a:lnTo>
                  <a:pt x="1173878" y="241077"/>
                </a:lnTo>
                <a:lnTo>
                  <a:pt x="1172523" y="228450"/>
                </a:lnTo>
                <a:lnTo>
                  <a:pt x="1172285" y="225904"/>
                </a:lnTo>
                <a:lnTo>
                  <a:pt x="1171982" y="222546"/>
                </a:lnTo>
                <a:lnTo>
                  <a:pt x="1170858" y="220872"/>
                </a:lnTo>
                <a:lnTo>
                  <a:pt x="1167351" y="221263"/>
                </a:lnTo>
                <a:lnTo>
                  <a:pt x="1166141" y="221399"/>
                </a:lnTo>
                <a:lnTo>
                  <a:pt x="1164905" y="221299"/>
                </a:lnTo>
                <a:lnTo>
                  <a:pt x="1163681" y="221320"/>
                </a:lnTo>
                <a:lnTo>
                  <a:pt x="1150982" y="221531"/>
                </a:lnTo>
                <a:lnTo>
                  <a:pt x="1138284" y="221733"/>
                </a:lnTo>
                <a:lnTo>
                  <a:pt x="1125585" y="221936"/>
                </a:lnTo>
                <a:lnTo>
                  <a:pt x="1112887" y="222147"/>
                </a:lnTo>
                <a:lnTo>
                  <a:pt x="1100189" y="222376"/>
                </a:lnTo>
                <a:lnTo>
                  <a:pt x="1087492" y="222630"/>
                </a:lnTo>
                <a:lnTo>
                  <a:pt x="1082281" y="222744"/>
                </a:lnTo>
                <a:lnTo>
                  <a:pt x="1069581" y="222936"/>
                </a:lnTo>
                <a:lnTo>
                  <a:pt x="1056882" y="222966"/>
                </a:lnTo>
                <a:lnTo>
                  <a:pt x="1044186" y="222869"/>
                </a:lnTo>
                <a:lnTo>
                  <a:pt x="1031490" y="222678"/>
                </a:lnTo>
                <a:lnTo>
                  <a:pt x="1018795" y="222428"/>
                </a:lnTo>
                <a:lnTo>
                  <a:pt x="1006101" y="222153"/>
                </a:lnTo>
                <a:lnTo>
                  <a:pt x="993407" y="221889"/>
                </a:lnTo>
                <a:lnTo>
                  <a:pt x="980712" y="221669"/>
                </a:lnTo>
                <a:lnTo>
                  <a:pt x="968017" y="221528"/>
                </a:lnTo>
                <a:lnTo>
                  <a:pt x="960400" y="221495"/>
                </a:lnTo>
                <a:lnTo>
                  <a:pt x="947704" y="221454"/>
                </a:lnTo>
                <a:lnTo>
                  <a:pt x="935007" y="221380"/>
                </a:lnTo>
                <a:lnTo>
                  <a:pt x="922310" y="221296"/>
                </a:lnTo>
                <a:lnTo>
                  <a:pt x="909613" y="221226"/>
                </a:lnTo>
                <a:lnTo>
                  <a:pt x="884220" y="221228"/>
                </a:lnTo>
                <a:lnTo>
                  <a:pt x="871525" y="221347"/>
                </a:lnTo>
                <a:lnTo>
                  <a:pt x="858829" y="221576"/>
                </a:lnTo>
                <a:lnTo>
                  <a:pt x="846135" y="221940"/>
                </a:lnTo>
                <a:lnTo>
                  <a:pt x="833442" y="222463"/>
                </a:lnTo>
                <a:lnTo>
                  <a:pt x="829704" y="222651"/>
                </a:lnTo>
                <a:lnTo>
                  <a:pt x="817020" y="223283"/>
                </a:lnTo>
                <a:lnTo>
                  <a:pt x="804333" y="223860"/>
                </a:lnTo>
                <a:lnTo>
                  <a:pt x="791645" y="224398"/>
                </a:lnTo>
                <a:lnTo>
                  <a:pt x="778955" y="224914"/>
                </a:lnTo>
                <a:lnTo>
                  <a:pt x="766265" y="225423"/>
                </a:lnTo>
                <a:lnTo>
                  <a:pt x="753575" y="225944"/>
                </a:lnTo>
                <a:lnTo>
                  <a:pt x="749055" y="226133"/>
                </a:lnTo>
                <a:lnTo>
                  <a:pt x="744631" y="225966"/>
                </a:lnTo>
                <a:lnTo>
                  <a:pt x="727568" y="227196"/>
                </a:lnTo>
                <a:lnTo>
                  <a:pt x="714888" y="227976"/>
                </a:lnTo>
                <a:lnTo>
                  <a:pt x="702202" y="228640"/>
                </a:lnTo>
                <a:lnTo>
                  <a:pt x="689512" y="229189"/>
                </a:lnTo>
                <a:lnTo>
                  <a:pt x="676820" y="229625"/>
                </a:lnTo>
                <a:lnTo>
                  <a:pt x="664126" y="229949"/>
                </a:lnTo>
                <a:lnTo>
                  <a:pt x="658165" y="230063"/>
                </a:lnTo>
                <a:lnTo>
                  <a:pt x="645473" y="230227"/>
                </a:lnTo>
                <a:lnTo>
                  <a:pt x="632780" y="230308"/>
                </a:lnTo>
                <a:lnTo>
                  <a:pt x="594696" y="230354"/>
                </a:lnTo>
                <a:lnTo>
                  <a:pt x="582002" y="230405"/>
                </a:lnTo>
                <a:lnTo>
                  <a:pt x="569309" y="230526"/>
                </a:lnTo>
                <a:lnTo>
                  <a:pt x="556616" y="230746"/>
                </a:lnTo>
                <a:lnTo>
                  <a:pt x="543926" y="231096"/>
                </a:lnTo>
                <a:lnTo>
                  <a:pt x="531237" y="231606"/>
                </a:lnTo>
                <a:lnTo>
                  <a:pt x="524539" y="231951"/>
                </a:lnTo>
                <a:lnTo>
                  <a:pt x="511858" y="232674"/>
                </a:lnTo>
                <a:lnTo>
                  <a:pt x="499178" y="233407"/>
                </a:lnTo>
                <a:lnTo>
                  <a:pt x="486496" y="234117"/>
                </a:lnTo>
                <a:lnTo>
                  <a:pt x="473812" y="234773"/>
                </a:lnTo>
                <a:lnTo>
                  <a:pt x="461126" y="235339"/>
                </a:lnTo>
                <a:lnTo>
                  <a:pt x="450548" y="235719"/>
                </a:lnTo>
                <a:lnTo>
                  <a:pt x="437849" y="236477"/>
                </a:lnTo>
                <a:lnTo>
                  <a:pt x="425213" y="237711"/>
                </a:lnTo>
                <a:lnTo>
                  <a:pt x="412592" y="239059"/>
                </a:lnTo>
                <a:lnTo>
                  <a:pt x="407456" y="239557"/>
                </a:lnTo>
                <a:lnTo>
                  <a:pt x="394839" y="240800"/>
                </a:lnTo>
                <a:lnTo>
                  <a:pt x="382220" y="242047"/>
                </a:lnTo>
                <a:lnTo>
                  <a:pt x="369590" y="243041"/>
                </a:lnTo>
                <a:lnTo>
                  <a:pt x="356938" y="243527"/>
                </a:lnTo>
                <a:lnTo>
                  <a:pt x="344552" y="243264"/>
                </a:lnTo>
                <a:lnTo>
                  <a:pt x="331864" y="242596"/>
                </a:lnTo>
                <a:lnTo>
                  <a:pt x="319176" y="242132"/>
                </a:lnTo>
                <a:lnTo>
                  <a:pt x="310098" y="242001"/>
                </a:lnTo>
                <a:lnTo>
                  <a:pt x="301749" y="241976"/>
                </a:lnTo>
                <a:lnTo>
                  <a:pt x="302183" y="32108"/>
                </a:lnTo>
                <a:lnTo>
                  <a:pt x="314610" y="29458"/>
                </a:lnTo>
                <a:lnTo>
                  <a:pt x="327085" y="27076"/>
                </a:lnTo>
                <a:lnTo>
                  <a:pt x="339599" y="24918"/>
                </a:lnTo>
                <a:lnTo>
                  <a:pt x="352146" y="22935"/>
                </a:lnTo>
                <a:lnTo>
                  <a:pt x="364717" y="21081"/>
                </a:lnTo>
                <a:lnTo>
                  <a:pt x="380400" y="18998"/>
                </a:lnTo>
                <a:lnTo>
                  <a:pt x="393022" y="17580"/>
                </a:lnTo>
                <a:lnTo>
                  <a:pt x="405656" y="16297"/>
                </a:lnTo>
                <a:lnTo>
                  <a:pt x="418295" y="15059"/>
                </a:lnTo>
                <a:lnTo>
                  <a:pt x="430929" y="13776"/>
                </a:lnTo>
                <a:lnTo>
                  <a:pt x="431849" y="13678"/>
                </a:lnTo>
                <a:lnTo>
                  <a:pt x="444506" y="12679"/>
                </a:lnTo>
                <a:lnTo>
                  <a:pt x="457191" y="11960"/>
                </a:lnTo>
                <a:lnTo>
                  <a:pt x="457441" y="11945"/>
                </a:lnTo>
                <a:lnTo>
                  <a:pt x="470116" y="11156"/>
                </a:lnTo>
                <a:lnTo>
                  <a:pt x="482792" y="10371"/>
                </a:lnTo>
                <a:lnTo>
                  <a:pt x="495468" y="9588"/>
                </a:lnTo>
                <a:lnTo>
                  <a:pt x="508144" y="8806"/>
                </a:lnTo>
                <a:lnTo>
                  <a:pt x="520820" y="8024"/>
                </a:lnTo>
                <a:lnTo>
                  <a:pt x="524724" y="7783"/>
                </a:lnTo>
                <a:lnTo>
                  <a:pt x="525702" y="7741"/>
                </a:lnTo>
                <a:lnTo>
                  <a:pt x="526192" y="7726"/>
                </a:lnTo>
                <a:lnTo>
                  <a:pt x="538889" y="7384"/>
                </a:lnTo>
                <a:lnTo>
                  <a:pt x="551589" y="7077"/>
                </a:lnTo>
                <a:lnTo>
                  <a:pt x="564286" y="6725"/>
                </a:lnTo>
                <a:lnTo>
                  <a:pt x="576975" y="6246"/>
                </a:lnTo>
                <a:lnTo>
                  <a:pt x="586327" y="5766"/>
                </a:lnTo>
                <a:lnTo>
                  <a:pt x="599018" y="5252"/>
                </a:lnTo>
                <a:lnTo>
                  <a:pt x="611712" y="5011"/>
                </a:lnTo>
                <a:lnTo>
                  <a:pt x="624397" y="4769"/>
                </a:lnTo>
                <a:lnTo>
                  <a:pt x="637064" y="4252"/>
                </a:lnTo>
                <a:lnTo>
                  <a:pt x="639125" y="4124"/>
                </a:lnTo>
                <a:lnTo>
                  <a:pt x="651816" y="3603"/>
                </a:lnTo>
                <a:lnTo>
                  <a:pt x="664501" y="3427"/>
                </a:lnTo>
                <a:lnTo>
                  <a:pt x="677173" y="3148"/>
                </a:lnTo>
                <a:lnTo>
                  <a:pt x="683124" y="2853"/>
                </a:lnTo>
                <a:lnTo>
                  <a:pt x="695810" y="2268"/>
                </a:lnTo>
                <a:lnTo>
                  <a:pt x="708501" y="1985"/>
                </a:lnTo>
                <a:lnTo>
                  <a:pt x="721192" y="1840"/>
                </a:lnTo>
                <a:lnTo>
                  <a:pt x="733880" y="1669"/>
                </a:lnTo>
                <a:lnTo>
                  <a:pt x="746561" y="1308"/>
                </a:lnTo>
                <a:lnTo>
                  <a:pt x="746952" y="1292"/>
                </a:lnTo>
                <a:lnTo>
                  <a:pt x="759647" y="838"/>
                </a:lnTo>
                <a:lnTo>
                  <a:pt x="772342" y="506"/>
                </a:lnTo>
                <a:lnTo>
                  <a:pt x="785038" y="279"/>
                </a:lnTo>
                <a:lnTo>
                  <a:pt x="797734" y="140"/>
                </a:lnTo>
                <a:lnTo>
                  <a:pt x="810430" y="71"/>
                </a:lnTo>
                <a:lnTo>
                  <a:pt x="848519" y="106"/>
                </a:lnTo>
                <a:lnTo>
                  <a:pt x="873911" y="157"/>
                </a:lnTo>
                <a:lnTo>
                  <a:pt x="886607" y="137"/>
                </a:lnTo>
                <a:lnTo>
                  <a:pt x="899303" y="64"/>
                </a:lnTo>
                <a:lnTo>
                  <a:pt x="901147" y="48"/>
                </a:lnTo>
                <a:lnTo>
                  <a:pt x="913847" y="0"/>
                </a:lnTo>
                <a:lnTo>
                  <a:pt x="934205" y="34"/>
                </a:lnTo>
                <a:lnTo>
                  <a:pt x="934205" y="223"/>
                </a:lnTo>
                <a:lnTo>
                  <a:pt x="985005" y="182"/>
                </a:lnTo>
                <a:lnTo>
                  <a:pt x="1061204" y="187"/>
                </a:lnTo>
                <a:lnTo>
                  <a:pt x="1086604" y="278"/>
                </a:lnTo>
                <a:lnTo>
                  <a:pt x="1107778" y="532"/>
                </a:lnTo>
                <a:lnTo>
                  <a:pt x="1133148" y="1666"/>
                </a:lnTo>
                <a:lnTo>
                  <a:pt x="1158493" y="3573"/>
                </a:lnTo>
                <a:lnTo>
                  <a:pt x="1190584" y="6850"/>
                </a:lnTo>
                <a:lnTo>
                  <a:pt x="1191174" y="592919"/>
                </a:lnTo>
                <a:lnTo>
                  <a:pt x="1189466" y="592818"/>
                </a:lnTo>
                <a:lnTo>
                  <a:pt x="1187748" y="592898"/>
                </a:lnTo>
                <a:lnTo>
                  <a:pt x="1186035" y="592882"/>
                </a:lnTo>
                <a:lnTo>
                  <a:pt x="1173333" y="592796"/>
                </a:lnTo>
                <a:lnTo>
                  <a:pt x="1147933" y="592805"/>
                </a:lnTo>
                <a:lnTo>
                  <a:pt x="1135236" y="592900"/>
                </a:lnTo>
                <a:lnTo>
                  <a:pt x="1122539" y="593057"/>
                </a:lnTo>
                <a:lnTo>
                  <a:pt x="1109843" y="593276"/>
                </a:lnTo>
                <a:lnTo>
                  <a:pt x="1097149" y="593558"/>
                </a:lnTo>
                <a:lnTo>
                  <a:pt x="1084455" y="593904"/>
                </a:lnTo>
                <a:lnTo>
                  <a:pt x="1071761" y="594314"/>
                </a:lnTo>
                <a:lnTo>
                  <a:pt x="1059068" y="594790"/>
                </a:lnTo>
                <a:lnTo>
                  <a:pt x="1046376" y="595331"/>
                </a:lnTo>
                <a:lnTo>
                  <a:pt x="1040753" y="595591"/>
                </a:lnTo>
                <a:lnTo>
                  <a:pt x="1028067" y="596154"/>
                </a:lnTo>
                <a:lnTo>
                  <a:pt x="1015378" y="596658"/>
                </a:lnTo>
                <a:lnTo>
                  <a:pt x="1002687" y="597133"/>
                </a:lnTo>
                <a:lnTo>
                  <a:pt x="989996" y="597610"/>
                </a:lnTo>
                <a:lnTo>
                  <a:pt x="977304" y="598121"/>
                </a:lnTo>
                <a:lnTo>
                  <a:pt x="965996" y="598630"/>
                </a:lnTo>
                <a:lnTo>
                  <a:pt x="953311" y="599259"/>
                </a:lnTo>
                <a:lnTo>
                  <a:pt x="940628" y="599922"/>
                </a:lnTo>
                <a:lnTo>
                  <a:pt x="927947" y="600602"/>
                </a:lnTo>
                <a:lnTo>
                  <a:pt x="915265" y="601283"/>
                </a:lnTo>
                <a:lnTo>
                  <a:pt x="909595" y="601584"/>
                </a:lnTo>
                <a:lnTo>
                  <a:pt x="896912" y="602235"/>
                </a:lnTo>
                <a:lnTo>
                  <a:pt x="884225" y="602844"/>
                </a:lnTo>
                <a:lnTo>
                  <a:pt x="871536" y="603401"/>
                </a:lnTo>
                <a:lnTo>
                  <a:pt x="858845" y="603893"/>
                </a:lnTo>
                <a:lnTo>
                  <a:pt x="846152" y="604309"/>
                </a:lnTo>
                <a:lnTo>
                  <a:pt x="837031" y="604555"/>
                </a:lnTo>
                <a:lnTo>
                  <a:pt x="824334" y="604843"/>
                </a:lnTo>
                <a:lnTo>
                  <a:pt x="811637" y="605093"/>
                </a:lnTo>
                <a:lnTo>
                  <a:pt x="798939" y="605308"/>
                </a:lnTo>
                <a:lnTo>
                  <a:pt x="786240" y="605491"/>
                </a:lnTo>
                <a:lnTo>
                  <a:pt x="773540" y="605645"/>
                </a:lnTo>
                <a:lnTo>
                  <a:pt x="760840" y="605773"/>
                </a:lnTo>
                <a:lnTo>
                  <a:pt x="748140" y="605879"/>
                </a:lnTo>
                <a:lnTo>
                  <a:pt x="740885" y="605930"/>
                </a:lnTo>
                <a:lnTo>
                  <a:pt x="728183" y="606120"/>
                </a:lnTo>
                <a:lnTo>
                  <a:pt x="715488" y="606478"/>
                </a:lnTo>
                <a:lnTo>
                  <a:pt x="702796" y="606937"/>
                </a:lnTo>
                <a:lnTo>
                  <a:pt x="690107" y="607434"/>
                </a:lnTo>
                <a:lnTo>
                  <a:pt x="677416" y="607903"/>
                </a:lnTo>
                <a:lnTo>
                  <a:pt x="666785" y="608225"/>
                </a:lnTo>
                <a:lnTo>
                  <a:pt x="654098" y="608745"/>
                </a:lnTo>
                <a:lnTo>
                  <a:pt x="641423" y="609539"/>
                </a:lnTo>
                <a:lnTo>
                  <a:pt x="628754" y="610453"/>
                </a:lnTo>
                <a:lnTo>
                  <a:pt x="616082" y="611332"/>
                </a:lnTo>
                <a:lnTo>
                  <a:pt x="603399" y="612021"/>
                </a:lnTo>
                <a:lnTo>
                  <a:pt x="590698" y="612366"/>
                </a:lnTo>
                <a:lnTo>
                  <a:pt x="588436" y="612380"/>
                </a:lnTo>
                <a:lnTo>
                  <a:pt x="575741" y="613308"/>
                </a:lnTo>
                <a:lnTo>
                  <a:pt x="563233" y="615596"/>
                </a:lnTo>
                <a:lnTo>
                  <a:pt x="556606" y="617146"/>
                </a:lnTo>
                <a:lnTo>
                  <a:pt x="554129" y="456916"/>
                </a:lnTo>
                <a:lnTo>
                  <a:pt x="566825" y="456642"/>
                </a:lnTo>
                <a:lnTo>
                  <a:pt x="579521" y="456185"/>
                </a:lnTo>
                <a:lnTo>
                  <a:pt x="584636" y="455939"/>
                </a:lnTo>
                <a:lnTo>
                  <a:pt x="597320" y="455309"/>
                </a:lnTo>
                <a:lnTo>
                  <a:pt x="610009" y="454739"/>
                </a:lnTo>
                <a:lnTo>
                  <a:pt x="622701" y="454235"/>
                </a:lnTo>
                <a:lnTo>
                  <a:pt x="635395" y="453803"/>
                </a:lnTo>
                <a:lnTo>
                  <a:pt x="648091" y="453452"/>
                </a:lnTo>
                <a:lnTo>
                  <a:pt x="660787" y="453187"/>
                </a:lnTo>
                <a:lnTo>
                  <a:pt x="676561" y="452953"/>
                </a:lnTo>
                <a:lnTo>
                  <a:pt x="689260" y="452793"/>
                </a:lnTo>
                <a:lnTo>
                  <a:pt x="701959" y="452651"/>
                </a:lnTo>
                <a:lnTo>
                  <a:pt x="714659" y="452524"/>
                </a:lnTo>
                <a:lnTo>
                  <a:pt x="727358" y="452408"/>
                </a:lnTo>
                <a:lnTo>
                  <a:pt x="740058" y="452299"/>
                </a:lnTo>
                <a:lnTo>
                  <a:pt x="752758" y="452193"/>
                </a:lnTo>
                <a:lnTo>
                  <a:pt x="765457" y="452086"/>
                </a:lnTo>
                <a:lnTo>
                  <a:pt x="778157" y="451973"/>
                </a:lnTo>
                <a:lnTo>
                  <a:pt x="790856" y="451852"/>
                </a:lnTo>
                <a:lnTo>
                  <a:pt x="803556" y="451717"/>
                </a:lnTo>
                <a:lnTo>
                  <a:pt x="816255" y="451565"/>
                </a:lnTo>
                <a:lnTo>
                  <a:pt x="818829" y="451532"/>
                </a:lnTo>
                <a:lnTo>
                  <a:pt x="831524" y="451484"/>
                </a:lnTo>
                <a:lnTo>
                  <a:pt x="844217" y="451600"/>
                </a:lnTo>
                <a:lnTo>
                  <a:pt x="856909" y="451768"/>
                </a:lnTo>
                <a:lnTo>
                  <a:pt x="869604" y="451881"/>
                </a:lnTo>
                <a:lnTo>
                  <a:pt x="882302" y="451826"/>
                </a:lnTo>
                <a:lnTo>
                  <a:pt x="887815" y="451723"/>
                </a:lnTo>
                <a:lnTo>
                  <a:pt x="900506" y="451482"/>
                </a:lnTo>
                <a:lnTo>
                  <a:pt x="913198" y="451343"/>
                </a:lnTo>
                <a:lnTo>
                  <a:pt x="925891" y="451269"/>
                </a:lnTo>
                <a:lnTo>
                  <a:pt x="938585" y="451223"/>
                </a:lnTo>
                <a:lnTo>
                  <a:pt x="951280" y="451168"/>
                </a:lnTo>
                <a:lnTo>
                  <a:pt x="963975" y="451068"/>
                </a:lnTo>
                <a:lnTo>
                  <a:pt x="976669" y="450885"/>
                </a:lnTo>
                <a:lnTo>
                  <a:pt x="989364" y="450583"/>
                </a:lnTo>
                <a:lnTo>
                  <a:pt x="1002058" y="450124"/>
                </a:lnTo>
                <a:lnTo>
                  <a:pt x="1003102" y="450079"/>
                </a:lnTo>
                <a:lnTo>
                  <a:pt x="1015793" y="449541"/>
                </a:lnTo>
                <a:lnTo>
                  <a:pt x="1028483" y="449025"/>
                </a:lnTo>
                <a:lnTo>
                  <a:pt x="1041171" y="448483"/>
                </a:lnTo>
                <a:lnTo>
                  <a:pt x="1053855" y="447865"/>
                </a:lnTo>
                <a:lnTo>
                  <a:pt x="1066533" y="447121"/>
                </a:lnTo>
                <a:lnTo>
                  <a:pt x="1079202" y="446203"/>
                </a:lnTo>
                <a:lnTo>
                  <a:pt x="1086638" y="445564"/>
                </a:lnTo>
                <a:lnTo>
                  <a:pt x="1099287" y="444427"/>
                </a:lnTo>
                <a:lnTo>
                  <a:pt x="1111939" y="443326"/>
                </a:lnTo>
                <a:lnTo>
                  <a:pt x="1124593" y="442244"/>
                </a:lnTo>
                <a:lnTo>
                  <a:pt x="1137247" y="441165"/>
                </a:lnTo>
                <a:lnTo>
                  <a:pt x="1149900" y="440073"/>
                </a:lnTo>
                <a:lnTo>
                  <a:pt x="1159719" y="439205"/>
                </a:lnTo>
                <a:lnTo>
                  <a:pt x="1166531" y="438595"/>
                </a:lnTo>
                <a:lnTo>
                  <a:pt x="1173299" y="437503"/>
                </a:lnTo>
                <a:lnTo>
                  <a:pt x="1180106" y="436824"/>
                </a:lnTo>
                <a:lnTo>
                  <a:pt x="1183538" y="436481"/>
                </a:lnTo>
                <a:lnTo>
                  <a:pt x="1184597" y="434791"/>
                </a:lnTo>
                <a:lnTo>
                  <a:pt x="1184489" y="431483"/>
                </a:lnTo>
                <a:lnTo>
                  <a:pt x="1184224" y="423380"/>
                </a:lnTo>
                <a:lnTo>
                  <a:pt x="1184219" y="415268"/>
                </a:lnTo>
                <a:lnTo>
                  <a:pt x="1184106" y="407159"/>
                </a:lnTo>
                <a:lnTo>
                  <a:pt x="1184006" y="399933"/>
                </a:lnTo>
                <a:lnTo>
                  <a:pt x="1176771" y="399871"/>
                </a:lnTo>
                <a:lnTo>
                  <a:pt x="1173834" y="399857"/>
                </a:lnTo>
                <a:lnTo>
                  <a:pt x="1170849" y="399679"/>
                </a:lnTo>
                <a:lnTo>
                  <a:pt x="1167967" y="400115"/>
                </a:lnTo>
                <a:lnTo>
                  <a:pt x="1155316" y="401218"/>
                </a:lnTo>
                <a:lnTo>
                  <a:pt x="1142642" y="401300"/>
                </a:lnTo>
                <a:lnTo>
                  <a:pt x="1132046" y="401228"/>
                </a:lnTo>
                <a:lnTo>
                  <a:pt x="1117101" y="401291"/>
                </a:lnTo>
                <a:lnTo>
                  <a:pt x="1102156" y="401331"/>
                </a:lnTo>
                <a:lnTo>
                  <a:pt x="1012485" y="401370"/>
                </a:lnTo>
                <a:lnTo>
                  <a:pt x="997540" y="401389"/>
                </a:lnTo>
                <a:lnTo>
                  <a:pt x="982595" y="401425"/>
                </a:lnTo>
                <a:lnTo>
                  <a:pt x="967650" y="401482"/>
                </a:lnTo>
                <a:lnTo>
                  <a:pt x="952705" y="401566"/>
                </a:lnTo>
                <a:lnTo>
                  <a:pt x="937760" y="401682"/>
                </a:lnTo>
                <a:lnTo>
                  <a:pt x="922816" y="401834"/>
                </a:lnTo>
                <a:lnTo>
                  <a:pt x="907871" y="402027"/>
                </a:lnTo>
                <a:lnTo>
                  <a:pt x="892927" y="402267"/>
                </a:lnTo>
                <a:lnTo>
                  <a:pt x="877983" y="402558"/>
                </a:lnTo>
                <a:lnTo>
                  <a:pt x="863039" y="402906"/>
                </a:lnTo>
                <a:lnTo>
                  <a:pt x="848096" y="403314"/>
                </a:lnTo>
                <a:lnTo>
                  <a:pt x="833152" y="403789"/>
                </a:lnTo>
                <a:lnTo>
                  <a:pt x="820464" y="404165"/>
                </a:lnTo>
                <a:lnTo>
                  <a:pt x="807771" y="404447"/>
                </a:lnTo>
                <a:lnTo>
                  <a:pt x="795074" y="404659"/>
                </a:lnTo>
                <a:lnTo>
                  <a:pt x="782375" y="404828"/>
                </a:lnTo>
                <a:lnTo>
                  <a:pt x="769675" y="404980"/>
                </a:lnTo>
                <a:lnTo>
                  <a:pt x="756974" y="405141"/>
                </a:lnTo>
                <a:lnTo>
                  <a:pt x="744274" y="405337"/>
                </a:lnTo>
                <a:lnTo>
                  <a:pt x="731575" y="405592"/>
                </a:lnTo>
                <a:lnTo>
                  <a:pt x="728167" y="405675"/>
                </a:lnTo>
                <a:lnTo>
                  <a:pt x="715402" y="405773"/>
                </a:lnTo>
                <a:lnTo>
                  <a:pt x="702656" y="405534"/>
                </a:lnTo>
                <a:lnTo>
                  <a:pt x="689939" y="405122"/>
                </a:lnTo>
                <a:lnTo>
                  <a:pt x="677259" y="404701"/>
                </a:lnTo>
                <a:lnTo>
                  <a:pt x="664628" y="404433"/>
                </a:lnTo>
                <a:lnTo>
                  <a:pt x="652990" y="404464"/>
                </a:lnTo>
                <a:lnTo>
                  <a:pt x="640172" y="404389"/>
                </a:lnTo>
                <a:lnTo>
                  <a:pt x="627431" y="404601"/>
                </a:lnTo>
                <a:lnTo>
                  <a:pt x="614749" y="405001"/>
                </a:lnTo>
                <a:lnTo>
                  <a:pt x="602108" y="405488"/>
                </a:lnTo>
                <a:lnTo>
                  <a:pt x="589492" y="405963"/>
                </a:lnTo>
                <a:lnTo>
                  <a:pt x="582828" y="406174"/>
                </a:lnTo>
                <a:lnTo>
                  <a:pt x="570150" y="406710"/>
                </a:lnTo>
                <a:lnTo>
                  <a:pt x="557460" y="407416"/>
                </a:lnTo>
                <a:lnTo>
                  <a:pt x="553522" y="407628"/>
                </a:lnTo>
                <a:lnTo>
                  <a:pt x="540840" y="408303"/>
                </a:lnTo>
                <a:lnTo>
                  <a:pt x="528160" y="409001"/>
                </a:lnTo>
                <a:lnTo>
                  <a:pt x="515479" y="409711"/>
                </a:lnTo>
                <a:lnTo>
                  <a:pt x="502799" y="410423"/>
                </a:lnTo>
                <a:lnTo>
                  <a:pt x="490119" y="411126"/>
                </a:lnTo>
                <a:lnTo>
                  <a:pt x="483203" y="411502"/>
                </a:lnTo>
                <a:lnTo>
                  <a:pt x="470518" y="412132"/>
                </a:lnTo>
                <a:lnTo>
                  <a:pt x="457832" y="412729"/>
                </a:lnTo>
                <a:lnTo>
                  <a:pt x="445150" y="413394"/>
                </a:lnTo>
                <a:lnTo>
                  <a:pt x="444354" y="413441"/>
                </a:lnTo>
                <a:lnTo>
                  <a:pt x="437525" y="413843"/>
                </a:lnTo>
                <a:lnTo>
                  <a:pt x="430718" y="414629"/>
                </a:lnTo>
                <a:lnTo>
                  <a:pt x="423903" y="415262"/>
                </a:lnTo>
                <a:lnTo>
                  <a:pt x="411260" y="416485"/>
                </a:lnTo>
                <a:lnTo>
                  <a:pt x="398619" y="417739"/>
                </a:lnTo>
                <a:lnTo>
                  <a:pt x="385975" y="418935"/>
                </a:lnTo>
                <a:lnTo>
                  <a:pt x="373320" y="419979"/>
                </a:lnTo>
                <a:lnTo>
                  <a:pt x="368414" y="420324"/>
                </a:lnTo>
                <a:lnTo>
                  <a:pt x="355737" y="420996"/>
                </a:lnTo>
                <a:lnTo>
                  <a:pt x="343044" y="421429"/>
                </a:lnTo>
                <a:lnTo>
                  <a:pt x="330344" y="421760"/>
                </a:lnTo>
                <a:lnTo>
                  <a:pt x="318529" y="422097"/>
                </a:lnTo>
                <a:lnTo>
                  <a:pt x="310197" y="422372"/>
                </a:lnTo>
                <a:lnTo>
                  <a:pt x="309391" y="423236"/>
                </a:lnTo>
                <a:lnTo>
                  <a:pt x="306028" y="526560"/>
                </a:lnTo>
                <a:lnTo>
                  <a:pt x="298903" y="524714"/>
                </a:lnTo>
                <a:lnTo>
                  <a:pt x="289352" y="522239"/>
                </a:lnTo>
                <a:lnTo>
                  <a:pt x="284740" y="515682"/>
                </a:lnTo>
                <a:lnTo>
                  <a:pt x="283497" y="506320"/>
                </a:lnTo>
                <a:lnTo>
                  <a:pt x="282466" y="498555"/>
                </a:lnTo>
                <a:lnTo>
                  <a:pt x="281509" y="490778"/>
                </a:lnTo>
                <a:lnTo>
                  <a:pt x="280701" y="482987"/>
                </a:lnTo>
                <a:lnTo>
                  <a:pt x="279368" y="470356"/>
                </a:lnTo>
                <a:lnTo>
                  <a:pt x="278032" y="457725"/>
                </a:lnTo>
                <a:lnTo>
                  <a:pt x="276750" y="445089"/>
                </a:lnTo>
                <a:lnTo>
                  <a:pt x="275582" y="432444"/>
                </a:lnTo>
                <a:lnTo>
                  <a:pt x="275046" y="425955"/>
                </a:lnTo>
                <a:lnTo>
                  <a:pt x="273898" y="413264"/>
                </a:lnTo>
                <a:lnTo>
                  <a:pt x="272334" y="400649"/>
                </a:lnTo>
                <a:lnTo>
                  <a:pt x="270173" y="388139"/>
                </a:lnTo>
                <a:lnTo>
                  <a:pt x="267280" y="375916"/>
                </a:lnTo>
                <a:lnTo>
                  <a:pt x="263089" y="363593"/>
                </a:lnTo>
                <a:lnTo>
                  <a:pt x="257498" y="352068"/>
                </a:lnTo>
                <a:lnTo>
                  <a:pt x="250541" y="341390"/>
                </a:lnTo>
                <a:lnTo>
                  <a:pt x="242252" y="331611"/>
                </a:lnTo>
                <a:lnTo>
                  <a:pt x="237957" y="327388"/>
                </a:lnTo>
                <a:lnTo>
                  <a:pt x="227522" y="319319"/>
                </a:lnTo>
                <a:lnTo>
                  <a:pt x="216420" y="313730"/>
                </a:lnTo>
                <a:lnTo>
                  <a:pt x="204728" y="310455"/>
                </a:lnTo>
                <a:lnTo>
                  <a:pt x="192521" y="309330"/>
                </a:lnTo>
                <a:lnTo>
                  <a:pt x="179876" y="310192"/>
                </a:lnTo>
                <a:lnTo>
                  <a:pt x="170814" y="311887"/>
                </a:lnTo>
                <a:lnTo>
                  <a:pt x="157623" y="316104"/>
                </a:lnTo>
                <a:lnTo>
                  <a:pt x="146032" y="322176"/>
                </a:lnTo>
                <a:lnTo>
                  <a:pt x="135967" y="329998"/>
                </a:lnTo>
                <a:lnTo>
                  <a:pt x="127356" y="339464"/>
                </a:lnTo>
                <a:lnTo>
                  <a:pt x="120127" y="350465"/>
                </a:lnTo>
                <a:lnTo>
                  <a:pt x="114792" y="361475"/>
                </a:lnTo>
                <a:lnTo>
                  <a:pt x="110108" y="373283"/>
                </a:lnTo>
                <a:lnTo>
                  <a:pt x="105791" y="385226"/>
                </a:lnTo>
                <a:lnTo>
                  <a:pt x="101727" y="397261"/>
                </a:lnTo>
                <a:lnTo>
                  <a:pt x="97799" y="409346"/>
                </a:lnTo>
                <a:lnTo>
                  <a:pt x="93893" y="421437"/>
                </a:lnTo>
                <a:lnTo>
                  <a:pt x="90971" y="430294"/>
                </a:lnTo>
                <a:lnTo>
                  <a:pt x="86771" y="442356"/>
                </a:lnTo>
                <a:lnTo>
                  <a:pt x="82281" y="454276"/>
                </a:lnTo>
                <a:lnTo>
                  <a:pt x="77473" y="466044"/>
                </a:lnTo>
                <a:lnTo>
                  <a:pt x="72321" y="477650"/>
                </a:lnTo>
                <a:lnTo>
                  <a:pt x="66800" y="489083"/>
                </a:lnTo>
                <a:lnTo>
                  <a:pt x="60882" y="500334"/>
                </a:lnTo>
                <a:lnTo>
                  <a:pt x="54542" y="511392"/>
                </a:lnTo>
                <a:lnTo>
                  <a:pt x="50718" y="517622"/>
                </a:lnTo>
                <a:lnTo>
                  <a:pt x="43403" y="528164"/>
                </a:lnTo>
                <a:lnTo>
                  <a:pt x="35188" y="537858"/>
                </a:lnTo>
                <a:lnTo>
                  <a:pt x="26001" y="546654"/>
                </a:lnTo>
                <a:lnTo>
                  <a:pt x="19723" y="551678"/>
                </a:lnTo>
                <a:lnTo>
                  <a:pt x="15418" y="554490"/>
                </a:lnTo>
                <a:lnTo>
                  <a:pt x="11620" y="556655"/>
                </a:lnTo>
                <a:lnTo>
                  <a:pt x="10906" y="556334"/>
                </a:lnTo>
                <a:lnTo>
                  <a:pt x="10239" y="552152"/>
                </a:lnTo>
                <a:lnTo>
                  <a:pt x="9275" y="546105"/>
                </a:lnTo>
                <a:lnTo>
                  <a:pt x="8136" y="540073"/>
                </a:lnTo>
                <a:lnTo>
                  <a:pt x="7488" y="533990"/>
                </a:lnTo>
                <a:lnTo>
                  <a:pt x="6185" y="521358"/>
                </a:lnTo>
                <a:lnTo>
                  <a:pt x="4979" y="508718"/>
                </a:lnTo>
                <a:lnTo>
                  <a:pt x="3894" y="496066"/>
                </a:lnTo>
                <a:lnTo>
                  <a:pt x="2953" y="483397"/>
                </a:lnTo>
                <a:lnTo>
                  <a:pt x="2486" y="476110"/>
                </a:lnTo>
                <a:lnTo>
                  <a:pt x="1986" y="463416"/>
                </a:lnTo>
                <a:lnTo>
                  <a:pt x="1751" y="450726"/>
                </a:lnTo>
                <a:lnTo>
                  <a:pt x="1387" y="438051"/>
                </a:lnTo>
                <a:lnTo>
                  <a:pt x="999" y="431225"/>
                </a:lnTo>
                <a:lnTo>
                  <a:pt x="291" y="418525"/>
                </a:lnTo>
                <a:close/>
              </a:path>
            </a:pathLst>
          </a:custGeom>
          <a:solidFill>
            <a:srgbClr val="FFDF7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6"/>
          <p:cNvSpPr/>
          <p:nvPr/>
        </p:nvSpPr>
        <p:spPr>
          <a:xfrm>
            <a:off x="10460617" y="8084176"/>
            <a:ext cx="649452" cy="64959"/>
          </a:xfrm>
          <a:custGeom>
            <a:rect b="b" l="l" r="r" t="t"/>
            <a:pathLst>
              <a:path extrusionOk="0" h="64959" w="649452">
                <a:moveTo>
                  <a:pt x="5769" y="24349"/>
                </a:moveTo>
                <a:lnTo>
                  <a:pt x="12397" y="22799"/>
                </a:lnTo>
                <a:lnTo>
                  <a:pt x="24904" y="20512"/>
                </a:lnTo>
                <a:lnTo>
                  <a:pt x="37599" y="19583"/>
                </a:lnTo>
                <a:lnTo>
                  <a:pt x="39861" y="19569"/>
                </a:lnTo>
                <a:lnTo>
                  <a:pt x="52562" y="19225"/>
                </a:lnTo>
                <a:lnTo>
                  <a:pt x="65245" y="18535"/>
                </a:lnTo>
                <a:lnTo>
                  <a:pt x="77917" y="17656"/>
                </a:lnTo>
                <a:lnTo>
                  <a:pt x="90586" y="16742"/>
                </a:lnTo>
                <a:lnTo>
                  <a:pt x="103261" y="15948"/>
                </a:lnTo>
                <a:lnTo>
                  <a:pt x="115948" y="15428"/>
                </a:lnTo>
                <a:lnTo>
                  <a:pt x="126579" y="15106"/>
                </a:lnTo>
                <a:lnTo>
                  <a:pt x="139270" y="14637"/>
                </a:lnTo>
                <a:lnTo>
                  <a:pt x="151959" y="14141"/>
                </a:lnTo>
                <a:lnTo>
                  <a:pt x="164651" y="13681"/>
                </a:lnTo>
                <a:lnTo>
                  <a:pt x="177346" y="13323"/>
                </a:lnTo>
                <a:lnTo>
                  <a:pt x="190048" y="13133"/>
                </a:lnTo>
                <a:lnTo>
                  <a:pt x="197304" y="13082"/>
                </a:lnTo>
                <a:lnTo>
                  <a:pt x="210003" y="12977"/>
                </a:lnTo>
                <a:lnTo>
                  <a:pt x="222703" y="12848"/>
                </a:lnTo>
                <a:lnTo>
                  <a:pt x="235403" y="12694"/>
                </a:lnTo>
                <a:lnTo>
                  <a:pt x="248102" y="12511"/>
                </a:lnTo>
                <a:lnTo>
                  <a:pt x="260800" y="12296"/>
                </a:lnTo>
                <a:lnTo>
                  <a:pt x="273497" y="12046"/>
                </a:lnTo>
                <a:lnTo>
                  <a:pt x="286194" y="11758"/>
                </a:lnTo>
                <a:lnTo>
                  <a:pt x="295315" y="11512"/>
                </a:lnTo>
                <a:lnTo>
                  <a:pt x="308008" y="11096"/>
                </a:lnTo>
                <a:lnTo>
                  <a:pt x="320699" y="10604"/>
                </a:lnTo>
                <a:lnTo>
                  <a:pt x="333388" y="10048"/>
                </a:lnTo>
                <a:lnTo>
                  <a:pt x="346075" y="9438"/>
                </a:lnTo>
                <a:lnTo>
                  <a:pt x="358758" y="8787"/>
                </a:lnTo>
                <a:lnTo>
                  <a:pt x="364428" y="8487"/>
                </a:lnTo>
                <a:lnTo>
                  <a:pt x="377110" y="7805"/>
                </a:lnTo>
                <a:lnTo>
                  <a:pt x="389791" y="7125"/>
                </a:lnTo>
                <a:lnTo>
                  <a:pt x="402474" y="6462"/>
                </a:lnTo>
                <a:lnTo>
                  <a:pt x="415159" y="5833"/>
                </a:lnTo>
                <a:lnTo>
                  <a:pt x="426467" y="5324"/>
                </a:lnTo>
                <a:lnTo>
                  <a:pt x="439159" y="4814"/>
                </a:lnTo>
                <a:lnTo>
                  <a:pt x="451850" y="4336"/>
                </a:lnTo>
                <a:lnTo>
                  <a:pt x="464542" y="3861"/>
                </a:lnTo>
                <a:lnTo>
                  <a:pt x="477230" y="3357"/>
                </a:lnTo>
                <a:lnTo>
                  <a:pt x="489916" y="2794"/>
                </a:lnTo>
                <a:lnTo>
                  <a:pt x="495539" y="2534"/>
                </a:lnTo>
                <a:lnTo>
                  <a:pt x="508231" y="1993"/>
                </a:lnTo>
                <a:lnTo>
                  <a:pt x="520924" y="1518"/>
                </a:lnTo>
                <a:lnTo>
                  <a:pt x="533618" y="1107"/>
                </a:lnTo>
                <a:lnTo>
                  <a:pt x="546312" y="761"/>
                </a:lnTo>
                <a:lnTo>
                  <a:pt x="559006" y="479"/>
                </a:lnTo>
                <a:lnTo>
                  <a:pt x="571702" y="260"/>
                </a:lnTo>
                <a:lnTo>
                  <a:pt x="584399" y="103"/>
                </a:lnTo>
                <a:lnTo>
                  <a:pt x="597096" y="8"/>
                </a:lnTo>
                <a:lnTo>
                  <a:pt x="622496" y="0"/>
                </a:lnTo>
                <a:lnTo>
                  <a:pt x="635198" y="85"/>
                </a:lnTo>
                <a:lnTo>
                  <a:pt x="636911" y="101"/>
                </a:lnTo>
                <a:lnTo>
                  <a:pt x="638629" y="21"/>
                </a:lnTo>
                <a:lnTo>
                  <a:pt x="640337" y="122"/>
                </a:lnTo>
                <a:lnTo>
                  <a:pt x="646893" y="510"/>
                </a:lnTo>
                <a:lnTo>
                  <a:pt x="647719" y="1505"/>
                </a:lnTo>
                <a:lnTo>
                  <a:pt x="648220" y="7922"/>
                </a:lnTo>
                <a:lnTo>
                  <a:pt x="648794" y="15262"/>
                </a:lnTo>
                <a:lnTo>
                  <a:pt x="649452" y="22586"/>
                </a:lnTo>
                <a:lnTo>
                  <a:pt x="649397" y="29963"/>
                </a:lnTo>
                <a:lnTo>
                  <a:pt x="649342" y="37478"/>
                </a:lnTo>
                <a:lnTo>
                  <a:pt x="648980" y="38252"/>
                </a:lnTo>
                <a:lnTo>
                  <a:pt x="641437" y="39440"/>
                </a:lnTo>
                <a:lnTo>
                  <a:pt x="633476" y="40694"/>
                </a:lnTo>
                <a:lnTo>
                  <a:pt x="625471" y="41831"/>
                </a:lnTo>
                <a:lnTo>
                  <a:pt x="617441" y="42456"/>
                </a:lnTo>
                <a:lnTo>
                  <a:pt x="605688" y="43296"/>
                </a:lnTo>
                <a:lnTo>
                  <a:pt x="593013" y="44098"/>
                </a:lnTo>
                <a:lnTo>
                  <a:pt x="580337" y="44885"/>
                </a:lnTo>
                <a:lnTo>
                  <a:pt x="567666" y="45749"/>
                </a:lnTo>
                <a:lnTo>
                  <a:pt x="550807" y="46828"/>
                </a:lnTo>
                <a:lnTo>
                  <a:pt x="538127" y="47440"/>
                </a:lnTo>
                <a:lnTo>
                  <a:pt x="525445" y="47904"/>
                </a:lnTo>
                <a:lnTo>
                  <a:pt x="512760" y="48238"/>
                </a:lnTo>
                <a:lnTo>
                  <a:pt x="500074" y="48463"/>
                </a:lnTo>
                <a:lnTo>
                  <a:pt x="487386" y="48598"/>
                </a:lnTo>
                <a:lnTo>
                  <a:pt x="474697" y="48664"/>
                </a:lnTo>
                <a:lnTo>
                  <a:pt x="423938" y="48628"/>
                </a:lnTo>
                <a:lnTo>
                  <a:pt x="411249" y="48643"/>
                </a:lnTo>
                <a:lnTo>
                  <a:pt x="398560" y="48708"/>
                </a:lnTo>
                <a:lnTo>
                  <a:pt x="385873" y="48843"/>
                </a:lnTo>
                <a:lnTo>
                  <a:pt x="373187" y="49066"/>
                </a:lnTo>
                <a:lnTo>
                  <a:pt x="363533" y="49266"/>
                </a:lnTo>
                <a:lnTo>
                  <a:pt x="350835" y="49523"/>
                </a:lnTo>
                <a:lnTo>
                  <a:pt x="338137" y="49804"/>
                </a:lnTo>
                <a:lnTo>
                  <a:pt x="325440" y="50147"/>
                </a:lnTo>
                <a:lnTo>
                  <a:pt x="312747" y="50589"/>
                </a:lnTo>
                <a:lnTo>
                  <a:pt x="300059" y="51166"/>
                </a:lnTo>
                <a:lnTo>
                  <a:pt x="287378" y="51914"/>
                </a:lnTo>
                <a:lnTo>
                  <a:pt x="282906" y="52213"/>
                </a:lnTo>
                <a:lnTo>
                  <a:pt x="270233" y="53058"/>
                </a:lnTo>
                <a:lnTo>
                  <a:pt x="257561" y="53915"/>
                </a:lnTo>
                <a:lnTo>
                  <a:pt x="244891" y="54800"/>
                </a:lnTo>
                <a:lnTo>
                  <a:pt x="232225" y="55729"/>
                </a:lnTo>
                <a:lnTo>
                  <a:pt x="219564" y="56718"/>
                </a:lnTo>
                <a:lnTo>
                  <a:pt x="206910" y="57783"/>
                </a:lnTo>
                <a:lnTo>
                  <a:pt x="206273" y="57838"/>
                </a:lnTo>
                <a:lnTo>
                  <a:pt x="193606" y="58890"/>
                </a:lnTo>
                <a:lnTo>
                  <a:pt x="180937" y="59838"/>
                </a:lnTo>
                <a:lnTo>
                  <a:pt x="168263" y="60683"/>
                </a:lnTo>
                <a:lnTo>
                  <a:pt x="155585" y="61428"/>
                </a:lnTo>
                <a:lnTo>
                  <a:pt x="142903" y="62074"/>
                </a:lnTo>
                <a:lnTo>
                  <a:pt x="130217" y="62623"/>
                </a:lnTo>
                <a:lnTo>
                  <a:pt x="117525" y="63075"/>
                </a:lnTo>
                <a:lnTo>
                  <a:pt x="104828" y="63433"/>
                </a:lnTo>
                <a:lnTo>
                  <a:pt x="92125" y="63697"/>
                </a:lnTo>
                <a:lnTo>
                  <a:pt x="79416" y="63870"/>
                </a:lnTo>
                <a:lnTo>
                  <a:pt x="77162" y="63898"/>
                </a:lnTo>
                <a:lnTo>
                  <a:pt x="64472" y="64212"/>
                </a:lnTo>
                <a:lnTo>
                  <a:pt x="51775" y="64630"/>
                </a:lnTo>
                <a:lnTo>
                  <a:pt x="39073" y="64935"/>
                </a:lnTo>
                <a:lnTo>
                  <a:pt x="22400" y="64959"/>
                </a:lnTo>
                <a:lnTo>
                  <a:pt x="9700" y="64913"/>
                </a:lnTo>
                <a:lnTo>
                  <a:pt x="2134" y="64844"/>
                </a:lnTo>
                <a:lnTo>
                  <a:pt x="1815" y="64376"/>
                </a:lnTo>
                <a:lnTo>
                  <a:pt x="1500" y="57061"/>
                </a:lnTo>
                <a:lnTo>
                  <a:pt x="1141" y="48728"/>
                </a:lnTo>
                <a:lnTo>
                  <a:pt x="555" y="40405"/>
                </a:lnTo>
                <a:lnTo>
                  <a:pt x="221" y="32072"/>
                </a:lnTo>
                <a:lnTo>
                  <a:pt x="0" y="26535"/>
                </a:lnTo>
                <a:lnTo>
                  <a:pt x="602" y="25612"/>
                </a:lnTo>
                <a:lnTo>
                  <a:pt x="5769" y="24349"/>
                </a:lnTo>
                <a:close/>
              </a:path>
            </a:pathLst>
          </a:custGeom>
          <a:solidFill>
            <a:srgbClr val="FFFAE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6"/>
          <p:cNvSpPr/>
          <p:nvPr/>
        </p:nvSpPr>
        <p:spPr>
          <a:xfrm>
            <a:off x="10219171" y="7891059"/>
            <a:ext cx="875206" cy="64771"/>
          </a:xfrm>
          <a:custGeom>
            <a:rect b="b" l="l" r="r" t="t"/>
            <a:pathLst>
              <a:path extrusionOk="0" h="64771" w="875206">
                <a:moveTo>
                  <a:pt x="806" y="22693"/>
                </a:moveTo>
                <a:lnTo>
                  <a:pt x="9138" y="22418"/>
                </a:lnTo>
                <a:lnTo>
                  <a:pt x="20953" y="22080"/>
                </a:lnTo>
                <a:lnTo>
                  <a:pt x="33653" y="21749"/>
                </a:lnTo>
                <a:lnTo>
                  <a:pt x="46346" y="21317"/>
                </a:lnTo>
                <a:lnTo>
                  <a:pt x="59023" y="20645"/>
                </a:lnTo>
                <a:lnTo>
                  <a:pt x="63929" y="20300"/>
                </a:lnTo>
                <a:lnTo>
                  <a:pt x="76584" y="19255"/>
                </a:lnTo>
                <a:lnTo>
                  <a:pt x="89228" y="18060"/>
                </a:lnTo>
                <a:lnTo>
                  <a:pt x="101869" y="16805"/>
                </a:lnTo>
                <a:lnTo>
                  <a:pt x="114512" y="15583"/>
                </a:lnTo>
                <a:lnTo>
                  <a:pt x="121327" y="14949"/>
                </a:lnTo>
                <a:lnTo>
                  <a:pt x="128134" y="14163"/>
                </a:lnTo>
                <a:lnTo>
                  <a:pt x="134963" y="13761"/>
                </a:lnTo>
                <a:lnTo>
                  <a:pt x="135759" y="13715"/>
                </a:lnTo>
                <a:lnTo>
                  <a:pt x="148441" y="13049"/>
                </a:lnTo>
                <a:lnTo>
                  <a:pt x="161127" y="12453"/>
                </a:lnTo>
                <a:lnTo>
                  <a:pt x="173812" y="11822"/>
                </a:lnTo>
                <a:lnTo>
                  <a:pt x="180728" y="11447"/>
                </a:lnTo>
                <a:lnTo>
                  <a:pt x="193408" y="10744"/>
                </a:lnTo>
                <a:lnTo>
                  <a:pt x="206088" y="10032"/>
                </a:lnTo>
                <a:lnTo>
                  <a:pt x="218768" y="9322"/>
                </a:lnTo>
                <a:lnTo>
                  <a:pt x="231449" y="8624"/>
                </a:lnTo>
                <a:lnTo>
                  <a:pt x="244131" y="7949"/>
                </a:lnTo>
                <a:lnTo>
                  <a:pt x="248069" y="7736"/>
                </a:lnTo>
                <a:lnTo>
                  <a:pt x="260759" y="7031"/>
                </a:lnTo>
                <a:lnTo>
                  <a:pt x="273437" y="6495"/>
                </a:lnTo>
                <a:lnTo>
                  <a:pt x="280101" y="6283"/>
                </a:lnTo>
                <a:lnTo>
                  <a:pt x="292717" y="5809"/>
                </a:lnTo>
                <a:lnTo>
                  <a:pt x="305358" y="5322"/>
                </a:lnTo>
                <a:lnTo>
                  <a:pt x="318040" y="4922"/>
                </a:lnTo>
                <a:lnTo>
                  <a:pt x="330781" y="4709"/>
                </a:lnTo>
                <a:lnTo>
                  <a:pt x="343599" y="4784"/>
                </a:lnTo>
                <a:lnTo>
                  <a:pt x="355237" y="4753"/>
                </a:lnTo>
                <a:lnTo>
                  <a:pt x="367868" y="5021"/>
                </a:lnTo>
                <a:lnTo>
                  <a:pt x="380547" y="5443"/>
                </a:lnTo>
                <a:lnTo>
                  <a:pt x="393265" y="5855"/>
                </a:lnTo>
                <a:lnTo>
                  <a:pt x="406011" y="6093"/>
                </a:lnTo>
                <a:lnTo>
                  <a:pt x="418776" y="5995"/>
                </a:lnTo>
                <a:lnTo>
                  <a:pt x="422184" y="5913"/>
                </a:lnTo>
                <a:lnTo>
                  <a:pt x="434882" y="5657"/>
                </a:lnTo>
                <a:lnTo>
                  <a:pt x="447583" y="5462"/>
                </a:lnTo>
                <a:lnTo>
                  <a:pt x="460284" y="5301"/>
                </a:lnTo>
                <a:lnTo>
                  <a:pt x="472984" y="5149"/>
                </a:lnTo>
                <a:lnTo>
                  <a:pt x="485683" y="4980"/>
                </a:lnTo>
                <a:lnTo>
                  <a:pt x="498380" y="4767"/>
                </a:lnTo>
                <a:lnTo>
                  <a:pt x="511073" y="4486"/>
                </a:lnTo>
                <a:lnTo>
                  <a:pt x="523761" y="4110"/>
                </a:lnTo>
                <a:lnTo>
                  <a:pt x="538704" y="3635"/>
                </a:lnTo>
                <a:lnTo>
                  <a:pt x="553648" y="3226"/>
                </a:lnTo>
                <a:lnTo>
                  <a:pt x="568592" y="2879"/>
                </a:lnTo>
                <a:lnTo>
                  <a:pt x="583536" y="2588"/>
                </a:lnTo>
                <a:lnTo>
                  <a:pt x="598480" y="2348"/>
                </a:lnTo>
                <a:lnTo>
                  <a:pt x="613425" y="2154"/>
                </a:lnTo>
                <a:lnTo>
                  <a:pt x="628369" y="2002"/>
                </a:lnTo>
                <a:lnTo>
                  <a:pt x="643314" y="1887"/>
                </a:lnTo>
                <a:lnTo>
                  <a:pt x="658259" y="1803"/>
                </a:lnTo>
                <a:lnTo>
                  <a:pt x="673204" y="1745"/>
                </a:lnTo>
                <a:lnTo>
                  <a:pt x="688149" y="1710"/>
                </a:lnTo>
                <a:lnTo>
                  <a:pt x="777820" y="1674"/>
                </a:lnTo>
                <a:lnTo>
                  <a:pt x="792765" y="1652"/>
                </a:lnTo>
                <a:lnTo>
                  <a:pt x="807710" y="1611"/>
                </a:lnTo>
                <a:lnTo>
                  <a:pt x="822655" y="1549"/>
                </a:lnTo>
                <a:lnTo>
                  <a:pt x="833251" y="1621"/>
                </a:lnTo>
                <a:lnTo>
                  <a:pt x="845925" y="1539"/>
                </a:lnTo>
                <a:lnTo>
                  <a:pt x="858576" y="435"/>
                </a:lnTo>
                <a:lnTo>
                  <a:pt x="861458" y="0"/>
                </a:lnTo>
                <a:lnTo>
                  <a:pt x="864442" y="178"/>
                </a:lnTo>
                <a:lnTo>
                  <a:pt x="874614" y="226"/>
                </a:lnTo>
                <a:lnTo>
                  <a:pt x="874715" y="7480"/>
                </a:lnTo>
                <a:lnTo>
                  <a:pt x="874828" y="15588"/>
                </a:lnTo>
                <a:lnTo>
                  <a:pt x="874833" y="23700"/>
                </a:lnTo>
                <a:lnTo>
                  <a:pt x="875098" y="31804"/>
                </a:lnTo>
                <a:lnTo>
                  <a:pt x="875206" y="35111"/>
                </a:lnTo>
                <a:lnTo>
                  <a:pt x="874147" y="36802"/>
                </a:lnTo>
                <a:lnTo>
                  <a:pt x="870715" y="37144"/>
                </a:lnTo>
                <a:lnTo>
                  <a:pt x="863908" y="37824"/>
                </a:lnTo>
                <a:lnTo>
                  <a:pt x="857140" y="38916"/>
                </a:lnTo>
                <a:lnTo>
                  <a:pt x="850328" y="39526"/>
                </a:lnTo>
                <a:lnTo>
                  <a:pt x="840509" y="40393"/>
                </a:lnTo>
                <a:lnTo>
                  <a:pt x="827856" y="41486"/>
                </a:lnTo>
                <a:lnTo>
                  <a:pt x="815202" y="42565"/>
                </a:lnTo>
                <a:lnTo>
                  <a:pt x="802548" y="43646"/>
                </a:lnTo>
                <a:lnTo>
                  <a:pt x="789896" y="44748"/>
                </a:lnTo>
                <a:lnTo>
                  <a:pt x="777247" y="45884"/>
                </a:lnTo>
                <a:lnTo>
                  <a:pt x="769811" y="46524"/>
                </a:lnTo>
                <a:lnTo>
                  <a:pt x="757142" y="47442"/>
                </a:lnTo>
                <a:lnTo>
                  <a:pt x="744464" y="48185"/>
                </a:lnTo>
                <a:lnTo>
                  <a:pt x="731780" y="48804"/>
                </a:lnTo>
                <a:lnTo>
                  <a:pt x="719092" y="49346"/>
                </a:lnTo>
                <a:lnTo>
                  <a:pt x="706401" y="49861"/>
                </a:lnTo>
                <a:lnTo>
                  <a:pt x="693711" y="50399"/>
                </a:lnTo>
                <a:lnTo>
                  <a:pt x="679973" y="50904"/>
                </a:lnTo>
                <a:lnTo>
                  <a:pt x="667278" y="51206"/>
                </a:lnTo>
                <a:lnTo>
                  <a:pt x="654583" y="51389"/>
                </a:lnTo>
                <a:lnTo>
                  <a:pt x="641889" y="51489"/>
                </a:lnTo>
                <a:lnTo>
                  <a:pt x="629194" y="51543"/>
                </a:lnTo>
                <a:lnTo>
                  <a:pt x="616500" y="51589"/>
                </a:lnTo>
                <a:lnTo>
                  <a:pt x="603807" y="51663"/>
                </a:lnTo>
                <a:lnTo>
                  <a:pt x="591115" y="51802"/>
                </a:lnTo>
                <a:lnTo>
                  <a:pt x="578424" y="52044"/>
                </a:lnTo>
                <a:lnTo>
                  <a:pt x="572911" y="52147"/>
                </a:lnTo>
                <a:lnTo>
                  <a:pt x="560213" y="52201"/>
                </a:lnTo>
                <a:lnTo>
                  <a:pt x="547518" y="52089"/>
                </a:lnTo>
                <a:lnTo>
                  <a:pt x="534826" y="51920"/>
                </a:lnTo>
                <a:lnTo>
                  <a:pt x="522133" y="51805"/>
                </a:lnTo>
                <a:lnTo>
                  <a:pt x="509438" y="51852"/>
                </a:lnTo>
                <a:lnTo>
                  <a:pt x="506864" y="51886"/>
                </a:lnTo>
                <a:lnTo>
                  <a:pt x="494165" y="52038"/>
                </a:lnTo>
                <a:lnTo>
                  <a:pt x="481465" y="52172"/>
                </a:lnTo>
                <a:lnTo>
                  <a:pt x="468766" y="52294"/>
                </a:lnTo>
                <a:lnTo>
                  <a:pt x="456066" y="52406"/>
                </a:lnTo>
                <a:lnTo>
                  <a:pt x="443367" y="52514"/>
                </a:lnTo>
                <a:lnTo>
                  <a:pt x="430667" y="52620"/>
                </a:lnTo>
                <a:lnTo>
                  <a:pt x="417967" y="52729"/>
                </a:lnTo>
                <a:lnTo>
                  <a:pt x="405268" y="52845"/>
                </a:lnTo>
                <a:lnTo>
                  <a:pt x="392568" y="52972"/>
                </a:lnTo>
                <a:lnTo>
                  <a:pt x="379869" y="53113"/>
                </a:lnTo>
                <a:lnTo>
                  <a:pt x="367170" y="53274"/>
                </a:lnTo>
                <a:lnTo>
                  <a:pt x="354472" y="53457"/>
                </a:lnTo>
                <a:lnTo>
                  <a:pt x="338700" y="53772"/>
                </a:lnTo>
                <a:lnTo>
                  <a:pt x="326004" y="54124"/>
                </a:lnTo>
                <a:lnTo>
                  <a:pt x="313309" y="54555"/>
                </a:lnTo>
                <a:lnTo>
                  <a:pt x="300618" y="55059"/>
                </a:lnTo>
                <a:lnTo>
                  <a:pt x="287929" y="55630"/>
                </a:lnTo>
                <a:lnTo>
                  <a:pt x="275245" y="56260"/>
                </a:lnTo>
                <a:lnTo>
                  <a:pt x="270130" y="56506"/>
                </a:lnTo>
                <a:lnTo>
                  <a:pt x="257434" y="56963"/>
                </a:lnTo>
                <a:lnTo>
                  <a:pt x="244738" y="57237"/>
                </a:lnTo>
                <a:lnTo>
                  <a:pt x="232041" y="57369"/>
                </a:lnTo>
                <a:lnTo>
                  <a:pt x="206648" y="57380"/>
                </a:lnTo>
                <a:lnTo>
                  <a:pt x="193952" y="57343"/>
                </a:lnTo>
                <a:lnTo>
                  <a:pt x="179623" y="57338"/>
                </a:lnTo>
                <a:lnTo>
                  <a:pt x="166917" y="57401"/>
                </a:lnTo>
                <a:lnTo>
                  <a:pt x="154215" y="57544"/>
                </a:lnTo>
                <a:lnTo>
                  <a:pt x="141516" y="57786"/>
                </a:lnTo>
                <a:lnTo>
                  <a:pt x="128821" y="58144"/>
                </a:lnTo>
                <a:lnTo>
                  <a:pt x="116132" y="58634"/>
                </a:lnTo>
                <a:lnTo>
                  <a:pt x="103448" y="59275"/>
                </a:lnTo>
                <a:lnTo>
                  <a:pt x="88997" y="60226"/>
                </a:lnTo>
                <a:lnTo>
                  <a:pt x="76336" y="61210"/>
                </a:lnTo>
                <a:lnTo>
                  <a:pt x="63677" y="62258"/>
                </a:lnTo>
                <a:lnTo>
                  <a:pt x="51018" y="63292"/>
                </a:lnTo>
                <a:lnTo>
                  <a:pt x="38352" y="64238"/>
                </a:lnTo>
                <a:lnTo>
                  <a:pt x="38049" y="64259"/>
                </a:lnTo>
                <a:lnTo>
                  <a:pt x="25363" y="64771"/>
                </a:lnTo>
                <a:lnTo>
                  <a:pt x="12661" y="64733"/>
                </a:lnTo>
                <a:lnTo>
                  <a:pt x="5456" y="64595"/>
                </a:lnTo>
                <a:lnTo>
                  <a:pt x="3956" y="62655"/>
                </a:lnTo>
                <a:lnTo>
                  <a:pt x="3324" y="55561"/>
                </a:lnTo>
                <a:lnTo>
                  <a:pt x="2627" y="47745"/>
                </a:lnTo>
                <a:lnTo>
                  <a:pt x="1584" y="39960"/>
                </a:lnTo>
                <a:lnTo>
                  <a:pt x="829" y="32148"/>
                </a:lnTo>
                <a:lnTo>
                  <a:pt x="0" y="23557"/>
                </a:lnTo>
                <a:lnTo>
                  <a:pt x="806" y="22693"/>
                </a:lnTo>
                <a:close/>
              </a:path>
            </a:pathLst>
          </a:custGeom>
          <a:solidFill>
            <a:srgbClr val="FFFAE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6"/>
          <p:cNvSpPr/>
          <p:nvPr/>
        </p:nvSpPr>
        <p:spPr>
          <a:xfrm>
            <a:off x="9893379" y="7845369"/>
            <a:ext cx="514966" cy="670098"/>
          </a:xfrm>
          <a:custGeom>
            <a:rect b="b" l="l" r="r" t="t"/>
            <a:pathLst>
              <a:path extrusionOk="0" h="670098" w="514966">
                <a:moveTo>
                  <a:pt x="480028" y="551387"/>
                </a:moveTo>
                <a:lnTo>
                  <a:pt x="486225" y="560675"/>
                </a:lnTo>
                <a:lnTo>
                  <a:pt x="489665" y="574498"/>
                </a:lnTo>
                <a:lnTo>
                  <a:pt x="490483" y="587122"/>
                </a:lnTo>
                <a:lnTo>
                  <a:pt x="488512" y="599339"/>
                </a:lnTo>
                <a:lnTo>
                  <a:pt x="485255" y="609773"/>
                </a:lnTo>
                <a:lnTo>
                  <a:pt x="479096" y="622029"/>
                </a:lnTo>
                <a:lnTo>
                  <a:pt x="470680" y="631684"/>
                </a:lnTo>
                <a:lnTo>
                  <a:pt x="460274" y="639064"/>
                </a:lnTo>
                <a:lnTo>
                  <a:pt x="448145" y="644496"/>
                </a:lnTo>
                <a:lnTo>
                  <a:pt x="431469" y="649366"/>
                </a:lnTo>
                <a:lnTo>
                  <a:pt x="419113" y="652334"/>
                </a:lnTo>
                <a:lnTo>
                  <a:pt x="406684" y="654943"/>
                </a:lnTo>
                <a:lnTo>
                  <a:pt x="394201" y="657291"/>
                </a:lnTo>
                <a:lnTo>
                  <a:pt x="381686" y="659475"/>
                </a:lnTo>
                <a:lnTo>
                  <a:pt x="363160" y="662579"/>
                </a:lnTo>
                <a:lnTo>
                  <a:pt x="350603" y="664538"/>
                </a:lnTo>
                <a:lnTo>
                  <a:pt x="338018" y="666259"/>
                </a:lnTo>
                <a:lnTo>
                  <a:pt x="327127" y="667467"/>
                </a:lnTo>
                <a:lnTo>
                  <a:pt x="314476" y="668457"/>
                </a:lnTo>
                <a:lnTo>
                  <a:pt x="301791" y="669086"/>
                </a:lnTo>
                <a:lnTo>
                  <a:pt x="289088" y="669503"/>
                </a:lnTo>
                <a:lnTo>
                  <a:pt x="278023" y="669809"/>
                </a:lnTo>
                <a:lnTo>
                  <a:pt x="265318" y="670058"/>
                </a:lnTo>
                <a:lnTo>
                  <a:pt x="252616" y="670098"/>
                </a:lnTo>
                <a:lnTo>
                  <a:pt x="239920" y="669959"/>
                </a:lnTo>
                <a:lnTo>
                  <a:pt x="227229" y="669668"/>
                </a:lnTo>
                <a:lnTo>
                  <a:pt x="214544" y="669254"/>
                </a:lnTo>
                <a:lnTo>
                  <a:pt x="206901" y="668956"/>
                </a:lnTo>
                <a:lnTo>
                  <a:pt x="194206" y="668625"/>
                </a:lnTo>
                <a:lnTo>
                  <a:pt x="181513" y="668500"/>
                </a:lnTo>
                <a:lnTo>
                  <a:pt x="168826" y="668332"/>
                </a:lnTo>
                <a:lnTo>
                  <a:pt x="156148" y="667869"/>
                </a:lnTo>
                <a:lnTo>
                  <a:pt x="142867" y="667073"/>
                </a:lnTo>
                <a:lnTo>
                  <a:pt x="130194" y="666250"/>
                </a:lnTo>
                <a:lnTo>
                  <a:pt x="117522" y="665399"/>
                </a:lnTo>
                <a:lnTo>
                  <a:pt x="104850" y="664548"/>
                </a:lnTo>
                <a:lnTo>
                  <a:pt x="94860" y="663899"/>
                </a:lnTo>
                <a:lnTo>
                  <a:pt x="91444" y="663682"/>
                </a:lnTo>
                <a:lnTo>
                  <a:pt x="88007" y="663742"/>
                </a:lnTo>
                <a:lnTo>
                  <a:pt x="84580" y="663765"/>
                </a:lnTo>
                <a:lnTo>
                  <a:pt x="71871" y="663575"/>
                </a:lnTo>
                <a:lnTo>
                  <a:pt x="59190" y="662921"/>
                </a:lnTo>
                <a:lnTo>
                  <a:pt x="46530" y="661929"/>
                </a:lnTo>
                <a:lnTo>
                  <a:pt x="33885" y="660724"/>
                </a:lnTo>
                <a:lnTo>
                  <a:pt x="23262" y="659647"/>
                </a:lnTo>
                <a:lnTo>
                  <a:pt x="21362" y="657089"/>
                </a:lnTo>
                <a:lnTo>
                  <a:pt x="20768" y="648194"/>
                </a:lnTo>
                <a:lnTo>
                  <a:pt x="20004" y="635515"/>
                </a:lnTo>
                <a:lnTo>
                  <a:pt x="19378" y="622830"/>
                </a:lnTo>
                <a:lnTo>
                  <a:pt x="18843" y="610141"/>
                </a:lnTo>
                <a:lnTo>
                  <a:pt x="18355" y="597450"/>
                </a:lnTo>
                <a:lnTo>
                  <a:pt x="17867" y="584760"/>
                </a:lnTo>
                <a:lnTo>
                  <a:pt x="17386" y="573197"/>
                </a:lnTo>
                <a:lnTo>
                  <a:pt x="16814" y="560511"/>
                </a:lnTo>
                <a:lnTo>
                  <a:pt x="16227" y="547825"/>
                </a:lnTo>
                <a:lnTo>
                  <a:pt x="15640" y="535138"/>
                </a:lnTo>
                <a:lnTo>
                  <a:pt x="15064" y="522451"/>
                </a:lnTo>
                <a:lnTo>
                  <a:pt x="14513" y="509762"/>
                </a:lnTo>
                <a:lnTo>
                  <a:pt x="14491" y="509253"/>
                </a:lnTo>
                <a:lnTo>
                  <a:pt x="13931" y="496566"/>
                </a:lnTo>
                <a:lnTo>
                  <a:pt x="13342" y="483880"/>
                </a:lnTo>
                <a:lnTo>
                  <a:pt x="12759" y="471194"/>
                </a:lnTo>
                <a:lnTo>
                  <a:pt x="12221" y="458506"/>
                </a:lnTo>
                <a:lnTo>
                  <a:pt x="11764" y="445812"/>
                </a:lnTo>
                <a:lnTo>
                  <a:pt x="11596" y="440142"/>
                </a:lnTo>
                <a:lnTo>
                  <a:pt x="11101" y="427455"/>
                </a:lnTo>
                <a:lnTo>
                  <a:pt x="10384" y="414775"/>
                </a:lnTo>
                <a:lnTo>
                  <a:pt x="9556" y="402098"/>
                </a:lnTo>
                <a:lnTo>
                  <a:pt x="8821" y="390946"/>
                </a:lnTo>
                <a:lnTo>
                  <a:pt x="8030" y="378270"/>
                </a:lnTo>
                <a:lnTo>
                  <a:pt x="7246" y="365593"/>
                </a:lnTo>
                <a:lnTo>
                  <a:pt x="6428" y="352918"/>
                </a:lnTo>
                <a:lnTo>
                  <a:pt x="5540" y="340249"/>
                </a:lnTo>
                <a:lnTo>
                  <a:pt x="4543" y="327590"/>
                </a:lnTo>
                <a:lnTo>
                  <a:pt x="4314" y="324909"/>
                </a:lnTo>
                <a:lnTo>
                  <a:pt x="3265" y="312250"/>
                </a:lnTo>
                <a:lnTo>
                  <a:pt x="2301" y="299587"/>
                </a:lnTo>
                <a:lnTo>
                  <a:pt x="1399" y="286919"/>
                </a:lnTo>
                <a:lnTo>
                  <a:pt x="541" y="274249"/>
                </a:lnTo>
                <a:lnTo>
                  <a:pt x="157" y="268452"/>
                </a:lnTo>
                <a:lnTo>
                  <a:pt x="11" y="266249"/>
                </a:lnTo>
                <a:lnTo>
                  <a:pt x="0" y="264026"/>
                </a:lnTo>
                <a:lnTo>
                  <a:pt x="91" y="261820"/>
                </a:lnTo>
                <a:lnTo>
                  <a:pt x="462" y="252884"/>
                </a:lnTo>
                <a:lnTo>
                  <a:pt x="2508" y="250730"/>
                </a:lnTo>
                <a:lnTo>
                  <a:pt x="11141" y="249326"/>
                </a:lnTo>
                <a:lnTo>
                  <a:pt x="23858" y="246570"/>
                </a:lnTo>
                <a:lnTo>
                  <a:pt x="35984" y="242554"/>
                </a:lnTo>
                <a:lnTo>
                  <a:pt x="47541" y="237307"/>
                </a:lnTo>
                <a:lnTo>
                  <a:pt x="58549" y="230859"/>
                </a:lnTo>
                <a:lnTo>
                  <a:pt x="69029" y="223237"/>
                </a:lnTo>
                <a:lnTo>
                  <a:pt x="81752" y="211830"/>
                </a:lnTo>
                <a:lnTo>
                  <a:pt x="90499" y="202407"/>
                </a:lnTo>
                <a:lnTo>
                  <a:pt x="98418" y="192433"/>
                </a:lnTo>
                <a:lnTo>
                  <a:pt x="105553" y="181935"/>
                </a:lnTo>
                <a:lnTo>
                  <a:pt x="111949" y="170940"/>
                </a:lnTo>
                <a:lnTo>
                  <a:pt x="117652" y="159473"/>
                </a:lnTo>
                <a:lnTo>
                  <a:pt x="122707" y="147562"/>
                </a:lnTo>
                <a:lnTo>
                  <a:pt x="129046" y="130206"/>
                </a:lnTo>
                <a:lnTo>
                  <a:pt x="133255" y="118223"/>
                </a:lnTo>
                <a:lnTo>
                  <a:pt x="137379" y="106212"/>
                </a:lnTo>
                <a:lnTo>
                  <a:pt x="141428" y="94176"/>
                </a:lnTo>
                <a:lnTo>
                  <a:pt x="145410" y="82116"/>
                </a:lnTo>
                <a:lnTo>
                  <a:pt x="149331" y="70035"/>
                </a:lnTo>
                <a:lnTo>
                  <a:pt x="153018" y="58505"/>
                </a:lnTo>
                <a:lnTo>
                  <a:pt x="157276" y="46469"/>
                </a:lnTo>
                <a:lnTo>
                  <a:pt x="162462" y="34859"/>
                </a:lnTo>
                <a:lnTo>
                  <a:pt x="168825" y="23822"/>
                </a:lnTo>
                <a:lnTo>
                  <a:pt x="172227" y="18964"/>
                </a:lnTo>
                <a:lnTo>
                  <a:pt x="175762" y="14221"/>
                </a:lnTo>
                <a:lnTo>
                  <a:pt x="179992" y="10078"/>
                </a:lnTo>
                <a:lnTo>
                  <a:pt x="184512" y="6324"/>
                </a:lnTo>
                <a:lnTo>
                  <a:pt x="193827" y="1422"/>
                </a:lnTo>
                <a:lnTo>
                  <a:pt x="205334" y="0"/>
                </a:lnTo>
                <a:lnTo>
                  <a:pt x="217475" y="2798"/>
                </a:lnTo>
                <a:lnTo>
                  <a:pt x="228691" y="10561"/>
                </a:lnTo>
                <a:lnTo>
                  <a:pt x="232019" y="14465"/>
                </a:lnTo>
                <a:lnTo>
                  <a:pt x="238562" y="25455"/>
                </a:lnTo>
                <a:lnTo>
                  <a:pt x="243111" y="37332"/>
                </a:lnTo>
                <a:lnTo>
                  <a:pt x="245510" y="46062"/>
                </a:lnTo>
                <a:lnTo>
                  <a:pt x="248051" y="58534"/>
                </a:lnTo>
                <a:lnTo>
                  <a:pt x="249790" y="71109"/>
                </a:lnTo>
                <a:lnTo>
                  <a:pt x="251026" y="83757"/>
                </a:lnTo>
                <a:lnTo>
                  <a:pt x="251634" y="91169"/>
                </a:lnTo>
                <a:lnTo>
                  <a:pt x="252765" y="103818"/>
                </a:lnTo>
                <a:lnTo>
                  <a:pt x="254108" y="116449"/>
                </a:lnTo>
                <a:lnTo>
                  <a:pt x="255620" y="129061"/>
                </a:lnTo>
                <a:lnTo>
                  <a:pt x="256194" y="133562"/>
                </a:lnTo>
                <a:lnTo>
                  <a:pt x="257672" y="146187"/>
                </a:lnTo>
                <a:lnTo>
                  <a:pt x="258852" y="158832"/>
                </a:lnTo>
                <a:lnTo>
                  <a:pt x="259737" y="171501"/>
                </a:lnTo>
                <a:lnTo>
                  <a:pt x="260183" y="180439"/>
                </a:lnTo>
                <a:lnTo>
                  <a:pt x="263068" y="193151"/>
                </a:lnTo>
                <a:lnTo>
                  <a:pt x="270949" y="203444"/>
                </a:lnTo>
                <a:lnTo>
                  <a:pt x="274407" y="206364"/>
                </a:lnTo>
                <a:lnTo>
                  <a:pt x="277957" y="208448"/>
                </a:lnTo>
                <a:lnTo>
                  <a:pt x="282090" y="209403"/>
                </a:lnTo>
                <a:lnTo>
                  <a:pt x="289243" y="211056"/>
                </a:lnTo>
                <a:lnTo>
                  <a:pt x="296452" y="212373"/>
                </a:lnTo>
                <a:lnTo>
                  <a:pt x="316533" y="212379"/>
                </a:lnTo>
                <a:lnTo>
                  <a:pt x="329236" y="212450"/>
                </a:lnTo>
                <a:lnTo>
                  <a:pt x="341935" y="212444"/>
                </a:lnTo>
                <a:lnTo>
                  <a:pt x="354626" y="212238"/>
                </a:lnTo>
                <a:lnTo>
                  <a:pt x="362588" y="211952"/>
                </a:lnTo>
                <a:lnTo>
                  <a:pt x="375285" y="211555"/>
                </a:lnTo>
                <a:lnTo>
                  <a:pt x="387980" y="211303"/>
                </a:lnTo>
                <a:lnTo>
                  <a:pt x="400662" y="210884"/>
                </a:lnTo>
                <a:lnTo>
                  <a:pt x="406586" y="210542"/>
                </a:lnTo>
                <a:lnTo>
                  <a:pt x="414400" y="210008"/>
                </a:lnTo>
                <a:lnTo>
                  <a:pt x="422190" y="209507"/>
                </a:lnTo>
                <a:lnTo>
                  <a:pt x="430017" y="209469"/>
                </a:lnTo>
                <a:lnTo>
                  <a:pt x="444260" y="210842"/>
                </a:lnTo>
                <a:lnTo>
                  <a:pt x="456627" y="215088"/>
                </a:lnTo>
                <a:lnTo>
                  <a:pt x="467136" y="222174"/>
                </a:lnTo>
                <a:lnTo>
                  <a:pt x="475808" y="232067"/>
                </a:lnTo>
                <a:lnTo>
                  <a:pt x="482294" y="243874"/>
                </a:lnTo>
                <a:lnTo>
                  <a:pt x="486736" y="256409"/>
                </a:lnTo>
                <a:lnTo>
                  <a:pt x="489094" y="268795"/>
                </a:lnTo>
                <a:lnTo>
                  <a:pt x="489510" y="275960"/>
                </a:lnTo>
                <a:lnTo>
                  <a:pt x="488377" y="288721"/>
                </a:lnTo>
                <a:lnTo>
                  <a:pt x="484763" y="300891"/>
                </a:lnTo>
                <a:lnTo>
                  <a:pt x="482587" y="305782"/>
                </a:lnTo>
                <a:lnTo>
                  <a:pt x="480962" y="309110"/>
                </a:lnTo>
                <a:lnTo>
                  <a:pt x="481357" y="310835"/>
                </a:lnTo>
                <a:lnTo>
                  <a:pt x="495072" y="321345"/>
                </a:lnTo>
                <a:lnTo>
                  <a:pt x="503015" y="331394"/>
                </a:lnTo>
                <a:lnTo>
                  <a:pt x="508593" y="342847"/>
                </a:lnTo>
                <a:lnTo>
                  <a:pt x="512068" y="355554"/>
                </a:lnTo>
                <a:lnTo>
                  <a:pt x="513050" y="361931"/>
                </a:lnTo>
                <a:lnTo>
                  <a:pt x="514206" y="374553"/>
                </a:lnTo>
                <a:lnTo>
                  <a:pt x="514305" y="387156"/>
                </a:lnTo>
                <a:lnTo>
                  <a:pt x="513108" y="398571"/>
                </a:lnTo>
                <a:lnTo>
                  <a:pt x="509950" y="411091"/>
                </a:lnTo>
                <a:lnTo>
                  <a:pt x="504369" y="422500"/>
                </a:lnTo>
                <a:lnTo>
                  <a:pt x="500810" y="427272"/>
                </a:lnTo>
                <a:lnTo>
                  <a:pt x="498344" y="430180"/>
                </a:lnTo>
                <a:lnTo>
                  <a:pt x="498779" y="432112"/>
                </a:lnTo>
                <a:lnTo>
                  <a:pt x="507175" y="446555"/>
                </a:lnTo>
                <a:lnTo>
                  <a:pt x="511697" y="458214"/>
                </a:lnTo>
                <a:lnTo>
                  <a:pt x="514268" y="469901"/>
                </a:lnTo>
                <a:lnTo>
                  <a:pt x="514966" y="481611"/>
                </a:lnTo>
                <a:lnTo>
                  <a:pt x="513871" y="493340"/>
                </a:lnTo>
                <a:lnTo>
                  <a:pt x="511059" y="505082"/>
                </a:lnTo>
                <a:lnTo>
                  <a:pt x="506610" y="516833"/>
                </a:lnTo>
                <a:lnTo>
                  <a:pt x="501696" y="526653"/>
                </a:lnTo>
                <a:lnTo>
                  <a:pt x="498137" y="533073"/>
                </a:lnTo>
                <a:lnTo>
                  <a:pt x="493249" y="538685"/>
                </a:lnTo>
                <a:lnTo>
                  <a:pt x="487254" y="543152"/>
                </a:lnTo>
                <a:lnTo>
                  <a:pt x="485882" y="544174"/>
                </a:lnTo>
                <a:lnTo>
                  <a:pt x="484700" y="545451"/>
                </a:lnTo>
                <a:lnTo>
                  <a:pt x="483344" y="546498"/>
                </a:lnTo>
                <a:lnTo>
                  <a:pt x="480248" y="548888"/>
                </a:lnTo>
                <a:lnTo>
                  <a:pt x="480028" y="551387"/>
                </a:lnTo>
                <a:close/>
              </a:path>
            </a:pathLst>
          </a:custGeom>
          <a:solidFill>
            <a:srgbClr val="FFFAE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6"/>
          <p:cNvSpPr/>
          <p:nvPr/>
        </p:nvSpPr>
        <p:spPr>
          <a:xfrm>
            <a:off x="9743592" y="8100316"/>
            <a:ext cx="122574" cy="409866"/>
          </a:xfrm>
          <a:custGeom>
            <a:rect b="b" l="l" r="r" t="t"/>
            <a:pathLst>
              <a:path extrusionOk="0" h="409866" w="122574">
                <a:moveTo>
                  <a:pt x="152" y="92404"/>
                </a:moveTo>
                <a:lnTo>
                  <a:pt x="0" y="79718"/>
                </a:lnTo>
                <a:lnTo>
                  <a:pt x="351" y="67055"/>
                </a:lnTo>
                <a:lnTo>
                  <a:pt x="597" y="61158"/>
                </a:lnTo>
                <a:lnTo>
                  <a:pt x="954" y="48460"/>
                </a:lnTo>
                <a:lnTo>
                  <a:pt x="1145" y="35764"/>
                </a:lnTo>
                <a:lnTo>
                  <a:pt x="1256" y="23068"/>
                </a:lnTo>
                <a:lnTo>
                  <a:pt x="1371" y="10370"/>
                </a:lnTo>
                <a:lnTo>
                  <a:pt x="1436" y="4632"/>
                </a:lnTo>
                <a:lnTo>
                  <a:pt x="1640" y="4720"/>
                </a:lnTo>
                <a:lnTo>
                  <a:pt x="7305" y="2965"/>
                </a:lnTo>
                <a:lnTo>
                  <a:pt x="8920" y="2491"/>
                </a:lnTo>
                <a:lnTo>
                  <a:pt x="21424" y="296"/>
                </a:lnTo>
                <a:lnTo>
                  <a:pt x="34033" y="0"/>
                </a:lnTo>
                <a:lnTo>
                  <a:pt x="46647" y="656"/>
                </a:lnTo>
                <a:lnTo>
                  <a:pt x="51851" y="949"/>
                </a:lnTo>
                <a:lnTo>
                  <a:pt x="64546" y="1368"/>
                </a:lnTo>
                <a:lnTo>
                  <a:pt x="77239" y="1537"/>
                </a:lnTo>
                <a:lnTo>
                  <a:pt x="89933" y="1669"/>
                </a:lnTo>
                <a:lnTo>
                  <a:pt x="99668" y="1811"/>
                </a:lnTo>
                <a:lnTo>
                  <a:pt x="99794" y="13380"/>
                </a:lnTo>
                <a:lnTo>
                  <a:pt x="100313" y="26081"/>
                </a:lnTo>
                <a:lnTo>
                  <a:pt x="101370" y="38737"/>
                </a:lnTo>
                <a:lnTo>
                  <a:pt x="102679" y="51371"/>
                </a:lnTo>
                <a:lnTo>
                  <a:pt x="103954" y="64009"/>
                </a:lnTo>
                <a:lnTo>
                  <a:pt x="104650" y="71576"/>
                </a:lnTo>
                <a:lnTo>
                  <a:pt x="104903" y="79178"/>
                </a:lnTo>
                <a:lnTo>
                  <a:pt x="105469" y="86758"/>
                </a:lnTo>
                <a:lnTo>
                  <a:pt x="106260" y="98473"/>
                </a:lnTo>
                <a:lnTo>
                  <a:pt x="106976" y="111152"/>
                </a:lnTo>
                <a:lnTo>
                  <a:pt x="107622" y="123837"/>
                </a:lnTo>
                <a:lnTo>
                  <a:pt x="108271" y="136522"/>
                </a:lnTo>
                <a:lnTo>
                  <a:pt x="108999" y="149202"/>
                </a:lnTo>
                <a:lnTo>
                  <a:pt x="109297" y="154142"/>
                </a:lnTo>
                <a:lnTo>
                  <a:pt x="109980" y="166825"/>
                </a:lnTo>
                <a:lnTo>
                  <a:pt x="110574" y="179511"/>
                </a:lnTo>
                <a:lnTo>
                  <a:pt x="111112" y="192199"/>
                </a:lnTo>
                <a:lnTo>
                  <a:pt x="111633" y="204888"/>
                </a:lnTo>
                <a:lnTo>
                  <a:pt x="112170" y="217576"/>
                </a:lnTo>
                <a:lnTo>
                  <a:pt x="112458" y="224556"/>
                </a:lnTo>
                <a:lnTo>
                  <a:pt x="112882" y="237250"/>
                </a:lnTo>
                <a:lnTo>
                  <a:pt x="113180" y="249944"/>
                </a:lnTo>
                <a:lnTo>
                  <a:pt x="113373" y="258794"/>
                </a:lnTo>
                <a:lnTo>
                  <a:pt x="113734" y="271490"/>
                </a:lnTo>
                <a:lnTo>
                  <a:pt x="114165" y="284185"/>
                </a:lnTo>
                <a:lnTo>
                  <a:pt x="114635" y="296876"/>
                </a:lnTo>
                <a:lnTo>
                  <a:pt x="115111" y="309563"/>
                </a:lnTo>
                <a:lnTo>
                  <a:pt x="115488" y="318842"/>
                </a:lnTo>
                <a:lnTo>
                  <a:pt x="116118" y="331524"/>
                </a:lnTo>
                <a:lnTo>
                  <a:pt x="116891" y="344202"/>
                </a:lnTo>
                <a:lnTo>
                  <a:pt x="117821" y="356872"/>
                </a:lnTo>
                <a:lnTo>
                  <a:pt x="118918" y="369531"/>
                </a:lnTo>
                <a:lnTo>
                  <a:pt x="120197" y="382176"/>
                </a:lnTo>
                <a:lnTo>
                  <a:pt x="120911" y="388749"/>
                </a:lnTo>
                <a:lnTo>
                  <a:pt x="120740" y="395390"/>
                </a:lnTo>
                <a:lnTo>
                  <a:pt x="121713" y="401982"/>
                </a:lnTo>
                <a:lnTo>
                  <a:pt x="122574" y="407807"/>
                </a:lnTo>
                <a:lnTo>
                  <a:pt x="121864" y="408263"/>
                </a:lnTo>
                <a:lnTo>
                  <a:pt x="116120" y="408539"/>
                </a:lnTo>
                <a:lnTo>
                  <a:pt x="113183" y="408626"/>
                </a:lnTo>
                <a:lnTo>
                  <a:pt x="102078" y="408849"/>
                </a:lnTo>
                <a:lnTo>
                  <a:pt x="89429" y="409102"/>
                </a:lnTo>
                <a:lnTo>
                  <a:pt x="76749" y="409356"/>
                </a:lnTo>
                <a:lnTo>
                  <a:pt x="64023" y="409611"/>
                </a:lnTo>
                <a:lnTo>
                  <a:pt x="51233" y="409866"/>
                </a:lnTo>
                <a:lnTo>
                  <a:pt x="49664" y="409783"/>
                </a:lnTo>
                <a:lnTo>
                  <a:pt x="37141" y="409805"/>
                </a:lnTo>
                <a:lnTo>
                  <a:pt x="24435" y="408944"/>
                </a:lnTo>
                <a:lnTo>
                  <a:pt x="18832" y="407941"/>
                </a:lnTo>
                <a:lnTo>
                  <a:pt x="16426" y="401355"/>
                </a:lnTo>
                <a:lnTo>
                  <a:pt x="15227" y="393362"/>
                </a:lnTo>
                <a:lnTo>
                  <a:pt x="14152" y="385336"/>
                </a:lnTo>
                <a:lnTo>
                  <a:pt x="13437" y="377287"/>
                </a:lnTo>
                <a:lnTo>
                  <a:pt x="13140" y="373842"/>
                </a:lnTo>
                <a:lnTo>
                  <a:pt x="12195" y="361176"/>
                </a:lnTo>
                <a:lnTo>
                  <a:pt x="11446" y="348500"/>
                </a:lnTo>
                <a:lnTo>
                  <a:pt x="10854" y="335815"/>
                </a:lnTo>
                <a:lnTo>
                  <a:pt x="10379" y="323121"/>
                </a:lnTo>
                <a:lnTo>
                  <a:pt x="9981" y="310420"/>
                </a:lnTo>
                <a:lnTo>
                  <a:pt x="9671" y="302411"/>
                </a:lnTo>
                <a:lnTo>
                  <a:pt x="8933" y="289735"/>
                </a:lnTo>
                <a:lnTo>
                  <a:pt x="8021" y="277065"/>
                </a:lnTo>
                <a:lnTo>
                  <a:pt x="7082" y="264394"/>
                </a:lnTo>
                <a:lnTo>
                  <a:pt x="6259" y="251718"/>
                </a:lnTo>
                <a:lnTo>
                  <a:pt x="5822" y="242719"/>
                </a:lnTo>
                <a:lnTo>
                  <a:pt x="5350" y="230026"/>
                </a:lnTo>
                <a:lnTo>
                  <a:pt x="4874" y="217333"/>
                </a:lnTo>
                <a:lnTo>
                  <a:pt x="4198" y="204654"/>
                </a:lnTo>
                <a:lnTo>
                  <a:pt x="3901" y="199435"/>
                </a:lnTo>
                <a:lnTo>
                  <a:pt x="3501" y="186748"/>
                </a:lnTo>
                <a:lnTo>
                  <a:pt x="3330" y="174060"/>
                </a:lnTo>
                <a:lnTo>
                  <a:pt x="3114" y="161379"/>
                </a:lnTo>
                <a:lnTo>
                  <a:pt x="2575" y="148717"/>
                </a:lnTo>
                <a:lnTo>
                  <a:pt x="2476" y="147012"/>
                </a:lnTo>
                <a:lnTo>
                  <a:pt x="2092" y="134320"/>
                </a:lnTo>
                <a:lnTo>
                  <a:pt x="1872" y="121639"/>
                </a:lnTo>
                <a:lnTo>
                  <a:pt x="1175" y="108999"/>
                </a:lnTo>
                <a:lnTo>
                  <a:pt x="847" y="105102"/>
                </a:lnTo>
                <a:lnTo>
                  <a:pt x="152" y="92404"/>
                </a:lnTo>
                <a:close/>
              </a:path>
            </a:pathLst>
          </a:custGeom>
          <a:solidFill>
            <a:srgbClr val="FFFAE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6"/>
          <p:cNvSpPr/>
          <p:nvPr/>
        </p:nvSpPr>
        <p:spPr>
          <a:xfrm>
            <a:off x="10188023" y="7712251"/>
            <a:ext cx="898678" cy="67930"/>
          </a:xfrm>
          <a:custGeom>
            <a:rect b="b" l="l" r="r" t="t"/>
            <a:pathLst>
              <a:path extrusionOk="0" h="67930" w="898678">
                <a:moveTo>
                  <a:pt x="7098" y="23702"/>
                </a:moveTo>
                <a:lnTo>
                  <a:pt x="15248" y="21951"/>
                </a:lnTo>
                <a:lnTo>
                  <a:pt x="23506" y="21104"/>
                </a:lnTo>
                <a:lnTo>
                  <a:pt x="31855" y="21129"/>
                </a:lnTo>
                <a:lnTo>
                  <a:pt x="40933" y="21260"/>
                </a:lnTo>
                <a:lnTo>
                  <a:pt x="53621" y="21723"/>
                </a:lnTo>
                <a:lnTo>
                  <a:pt x="66309" y="22391"/>
                </a:lnTo>
                <a:lnTo>
                  <a:pt x="78695" y="22655"/>
                </a:lnTo>
                <a:lnTo>
                  <a:pt x="91347" y="22169"/>
                </a:lnTo>
                <a:lnTo>
                  <a:pt x="103977" y="21174"/>
                </a:lnTo>
                <a:lnTo>
                  <a:pt x="116595" y="19927"/>
                </a:lnTo>
                <a:lnTo>
                  <a:pt x="129213" y="18685"/>
                </a:lnTo>
                <a:lnTo>
                  <a:pt x="134349" y="18187"/>
                </a:lnTo>
                <a:lnTo>
                  <a:pt x="146969" y="16838"/>
                </a:lnTo>
                <a:lnTo>
                  <a:pt x="159606" y="15605"/>
                </a:lnTo>
                <a:lnTo>
                  <a:pt x="172305" y="14847"/>
                </a:lnTo>
                <a:lnTo>
                  <a:pt x="182883" y="14467"/>
                </a:lnTo>
                <a:lnTo>
                  <a:pt x="195569" y="13900"/>
                </a:lnTo>
                <a:lnTo>
                  <a:pt x="208253" y="13245"/>
                </a:lnTo>
                <a:lnTo>
                  <a:pt x="220935" y="12535"/>
                </a:lnTo>
                <a:lnTo>
                  <a:pt x="233615" y="11802"/>
                </a:lnTo>
                <a:lnTo>
                  <a:pt x="246296" y="11079"/>
                </a:lnTo>
                <a:lnTo>
                  <a:pt x="252994" y="10734"/>
                </a:lnTo>
                <a:lnTo>
                  <a:pt x="265683" y="10224"/>
                </a:lnTo>
                <a:lnTo>
                  <a:pt x="278373" y="9873"/>
                </a:lnTo>
                <a:lnTo>
                  <a:pt x="291066" y="9653"/>
                </a:lnTo>
                <a:lnTo>
                  <a:pt x="303759" y="9533"/>
                </a:lnTo>
                <a:lnTo>
                  <a:pt x="316453" y="9482"/>
                </a:lnTo>
                <a:lnTo>
                  <a:pt x="354537" y="9436"/>
                </a:lnTo>
                <a:lnTo>
                  <a:pt x="367230" y="9355"/>
                </a:lnTo>
                <a:lnTo>
                  <a:pt x="379922" y="9191"/>
                </a:lnTo>
                <a:lnTo>
                  <a:pt x="385883" y="9077"/>
                </a:lnTo>
                <a:lnTo>
                  <a:pt x="398577" y="8753"/>
                </a:lnTo>
                <a:lnTo>
                  <a:pt x="411269" y="8317"/>
                </a:lnTo>
                <a:lnTo>
                  <a:pt x="423959" y="7768"/>
                </a:lnTo>
                <a:lnTo>
                  <a:pt x="436645" y="7104"/>
                </a:lnTo>
                <a:lnTo>
                  <a:pt x="449325" y="6324"/>
                </a:lnTo>
                <a:lnTo>
                  <a:pt x="461999" y="5425"/>
                </a:lnTo>
                <a:lnTo>
                  <a:pt x="466388" y="5094"/>
                </a:lnTo>
                <a:lnTo>
                  <a:pt x="470812" y="5261"/>
                </a:lnTo>
                <a:lnTo>
                  <a:pt x="475214" y="5077"/>
                </a:lnTo>
                <a:lnTo>
                  <a:pt x="488022" y="4551"/>
                </a:lnTo>
                <a:lnTo>
                  <a:pt x="500712" y="4041"/>
                </a:lnTo>
                <a:lnTo>
                  <a:pt x="513402" y="3526"/>
                </a:lnTo>
                <a:lnTo>
                  <a:pt x="526090" y="2987"/>
                </a:lnTo>
                <a:lnTo>
                  <a:pt x="538777" y="2411"/>
                </a:lnTo>
                <a:lnTo>
                  <a:pt x="551461" y="1779"/>
                </a:lnTo>
                <a:lnTo>
                  <a:pt x="555199" y="1591"/>
                </a:lnTo>
                <a:lnTo>
                  <a:pt x="567892" y="1068"/>
                </a:lnTo>
                <a:lnTo>
                  <a:pt x="580586" y="704"/>
                </a:lnTo>
                <a:lnTo>
                  <a:pt x="593281" y="474"/>
                </a:lnTo>
                <a:lnTo>
                  <a:pt x="605977" y="356"/>
                </a:lnTo>
                <a:lnTo>
                  <a:pt x="631370" y="354"/>
                </a:lnTo>
                <a:lnTo>
                  <a:pt x="644067" y="424"/>
                </a:lnTo>
                <a:lnTo>
                  <a:pt x="656764" y="507"/>
                </a:lnTo>
                <a:lnTo>
                  <a:pt x="669460" y="582"/>
                </a:lnTo>
                <a:lnTo>
                  <a:pt x="682157" y="623"/>
                </a:lnTo>
                <a:lnTo>
                  <a:pt x="689774" y="655"/>
                </a:lnTo>
                <a:lnTo>
                  <a:pt x="702469" y="797"/>
                </a:lnTo>
                <a:lnTo>
                  <a:pt x="715164" y="1017"/>
                </a:lnTo>
                <a:lnTo>
                  <a:pt x="727858" y="1281"/>
                </a:lnTo>
                <a:lnTo>
                  <a:pt x="740552" y="1556"/>
                </a:lnTo>
                <a:lnTo>
                  <a:pt x="753247" y="1806"/>
                </a:lnTo>
                <a:lnTo>
                  <a:pt x="765943" y="1997"/>
                </a:lnTo>
                <a:lnTo>
                  <a:pt x="778639" y="2094"/>
                </a:lnTo>
                <a:lnTo>
                  <a:pt x="791338" y="2064"/>
                </a:lnTo>
                <a:lnTo>
                  <a:pt x="804038" y="1872"/>
                </a:lnTo>
                <a:lnTo>
                  <a:pt x="809249" y="1758"/>
                </a:lnTo>
                <a:lnTo>
                  <a:pt x="821946" y="1504"/>
                </a:lnTo>
                <a:lnTo>
                  <a:pt x="834644" y="1275"/>
                </a:lnTo>
                <a:lnTo>
                  <a:pt x="847342" y="1064"/>
                </a:lnTo>
                <a:lnTo>
                  <a:pt x="860041" y="861"/>
                </a:lnTo>
                <a:lnTo>
                  <a:pt x="872739" y="659"/>
                </a:lnTo>
                <a:lnTo>
                  <a:pt x="885438" y="448"/>
                </a:lnTo>
                <a:lnTo>
                  <a:pt x="886662" y="427"/>
                </a:lnTo>
                <a:lnTo>
                  <a:pt x="887898" y="526"/>
                </a:lnTo>
                <a:lnTo>
                  <a:pt x="889108" y="391"/>
                </a:lnTo>
                <a:lnTo>
                  <a:pt x="892615" y="0"/>
                </a:lnTo>
                <a:lnTo>
                  <a:pt x="893739" y="1674"/>
                </a:lnTo>
                <a:lnTo>
                  <a:pt x="894042" y="5032"/>
                </a:lnTo>
                <a:lnTo>
                  <a:pt x="894280" y="7578"/>
                </a:lnTo>
                <a:lnTo>
                  <a:pt x="895635" y="20205"/>
                </a:lnTo>
                <a:lnTo>
                  <a:pt x="897091" y="32823"/>
                </a:lnTo>
                <a:lnTo>
                  <a:pt x="897228" y="34042"/>
                </a:lnTo>
                <a:lnTo>
                  <a:pt x="897353" y="35265"/>
                </a:lnTo>
                <a:lnTo>
                  <a:pt x="897551" y="36475"/>
                </a:lnTo>
                <a:lnTo>
                  <a:pt x="898678" y="43393"/>
                </a:lnTo>
                <a:lnTo>
                  <a:pt x="898431" y="43840"/>
                </a:lnTo>
                <a:lnTo>
                  <a:pt x="891226" y="44385"/>
                </a:lnTo>
                <a:lnTo>
                  <a:pt x="879191" y="45302"/>
                </a:lnTo>
                <a:lnTo>
                  <a:pt x="866529" y="46260"/>
                </a:lnTo>
                <a:lnTo>
                  <a:pt x="853865" y="47185"/>
                </a:lnTo>
                <a:lnTo>
                  <a:pt x="841195" y="48049"/>
                </a:lnTo>
                <a:lnTo>
                  <a:pt x="828517" y="48824"/>
                </a:lnTo>
                <a:lnTo>
                  <a:pt x="815828" y="49481"/>
                </a:lnTo>
                <a:lnTo>
                  <a:pt x="799700" y="50067"/>
                </a:lnTo>
                <a:lnTo>
                  <a:pt x="787003" y="50326"/>
                </a:lnTo>
                <a:lnTo>
                  <a:pt x="774307" y="50444"/>
                </a:lnTo>
                <a:lnTo>
                  <a:pt x="761611" y="50454"/>
                </a:lnTo>
                <a:lnTo>
                  <a:pt x="748916" y="50389"/>
                </a:lnTo>
                <a:lnTo>
                  <a:pt x="736221" y="50282"/>
                </a:lnTo>
                <a:lnTo>
                  <a:pt x="723525" y="50167"/>
                </a:lnTo>
                <a:lnTo>
                  <a:pt x="710830" y="50076"/>
                </a:lnTo>
                <a:lnTo>
                  <a:pt x="707905" y="50078"/>
                </a:lnTo>
                <a:lnTo>
                  <a:pt x="695205" y="50117"/>
                </a:lnTo>
                <a:lnTo>
                  <a:pt x="682504" y="50186"/>
                </a:lnTo>
                <a:lnTo>
                  <a:pt x="669803" y="50256"/>
                </a:lnTo>
                <a:lnTo>
                  <a:pt x="657103" y="50296"/>
                </a:lnTo>
                <a:lnTo>
                  <a:pt x="644404" y="50277"/>
                </a:lnTo>
                <a:lnTo>
                  <a:pt x="631708" y="50171"/>
                </a:lnTo>
                <a:lnTo>
                  <a:pt x="619014" y="49946"/>
                </a:lnTo>
                <a:lnTo>
                  <a:pt x="607418" y="49702"/>
                </a:lnTo>
                <a:lnTo>
                  <a:pt x="594718" y="49487"/>
                </a:lnTo>
                <a:lnTo>
                  <a:pt x="582019" y="49323"/>
                </a:lnTo>
                <a:lnTo>
                  <a:pt x="569319" y="49206"/>
                </a:lnTo>
                <a:lnTo>
                  <a:pt x="556620" y="49133"/>
                </a:lnTo>
                <a:lnTo>
                  <a:pt x="518523" y="49136"/>
                </a:lnTo>
                <a:lnTo>
                  <a:pt x="505824" y="49199"/>
                </a:lnTo>
                <a:lnTo>
                  <a:pt x="493126" y="49286"/>
                </a:lnTo>
                <a:lnTo>
                  <a:pt x="480428" y="49395"/>
                </a:lnTo>
                <a:lnTo>
                  <a:pt x="467730" y="49520"/>
                </a:lnTo>
                <a:lnTo>
                  <a:pt x="445112" y="49810"/>
                </a:lnTo>
                <a:lnTo>
                  <a:pt x="432413" y="50021"/>
                </a:lnTo>
                <a:lnTo>
                  <a:pt x="419713" y="50267"/>
                </a:lnTo>
                <a:lnTo>
                  <a:pt x="407015" y="50549"/>
                </a:lnTo>
                <a:lnTo>
                  <a:pt x="394318" y="50869"/>
                </a:lnTo>
                <a:lnTo>
                  <a:pt x="370480" y="51510"/>
                </a:lnTo>
                <a:lnTo>
                  <a:pt x="357784" y="51876"/>
                </a:lnTo>
                <a:lnTo>
                  <a:pt x="345089" y="52276"/>
                </a:lnTo>
                <a:lnTo>
                  <a:pt x="332397" y="52724"/>
                </a:lnTo>
                <a:lnTo>
                  <a:pt x="319708" y="53234"/>
                </a:lnTo>
                <a:lnTo>
                  <a:pt x="307022" y="53820"/>
                </a:lnTo>
                <a:lnTo>
                  <a:pt x="293536" y="54494"/>
                </a:lnTo>
                <a:lnTo>
                  <a:pt x="280855" y="55164"/>
                </a:lnTo>
                <a:lnTo>
                  <a:pt x="268177" y="55905"/>
                </a:lnTo>
                <a:lnTo>
                  <a:pt x="255504" y="56754"/>
                </a:lnTo>
                <a:lnTo>
                  <a:pt x="242840" y="57747"/>
                </a:lnTo>
                <a:lnTo>
                  <a:pt x="230186" y="58919"/>
                </a:lnTo>
                <a:lnTo>
                  <a:pt x="218696" y="60006"/>
                </a:lnTo>
                <a:lnTo>
                  <a:pt x="206041" y="61073"/>
                </a:lnTo>
                <a:lnTo>
                  <a:pt x="193378" y="62056"/>
                </a:lnTo>
                <a:lnTo>
                  <a:pt x="180712" y="63007"/>
                </a:lnTo>
                <a:lnTo>
                  <a:pt x="168048" y="63979"/>
                </a:lnTo>
                <a:lnTo>
                  <a:pt x="158913" y="64618"/>
                </a:lnTo>
                <a:lnTo>
                  <a:pt x="146228" y="65280"/>
                </a:lnTo>
                <a:lnTo>
                  <a:pt x="133537" y="65770"/>
                </a:lnTo>
                <a:lnTo>
                  <a:pt x="120842" y="66185"/>
                </a:lnTo>
                <a:lnTo>
                  <a:pt x="108150" y="66622"/>
                </a:lnTo>
                <a:lnTo>
                  <a:pt x="95465" y="67178"/>
                </a:lnTo>
                <a:lnTo>
                  <a:pt x="84582" y="67614"/>
                </a:lnTo>
                <a:lnTo>
                  <a:pt x="71884" y="67869"/>
                </a:lnTo>
                <a:lnTo>
                  <a:pt x="59190" y="67930"/>
                </a:lnTo>
                <a:lnTo>
                  <a:pt x="46498" y="67885"/>
                </a:lnTo>
                <a:lnTo>
                  <a:pt x="33803" y="67818"/>
                </a:lnTo>
                <a:lnTo>
                  <a:pt x="25983" y="67788"/>
                </a:lnTo>
                <a:lnTo>
                  <a:pt x="18158" y="67268"/>
                </a:lnTo>
                <a:lnTo>
                  <a:pt x="10348" y="66773"/>
                </a:lnTo>
                <a:lnTo>
                  <a:pt x="3163" y="66318"/>
                </a:lnTo>
                <a:lnTo>
                  <a:pt x="2656" y="65514"/>
                </a:lnTo>
                <a:lnTo>
                  <a:pt x="2281" y="58380"/>
                </a:lnTo>
                <a:lnTo>
                  <a:pt x="1463" y="45342"/>
                </a:lnTo>
                <a:lnTo>
                  <a:pt x="504" y="32677"/>
                </a:lnTo>
                <a:lnTo>
                  <a:pt x="0" y="26274"/>
                </a:lnTo>
                <a:lnTo>
                  <a:pt x="700" y="25076"/>
                </a:lnTo>
                <a:lnTo>
                  <a:pt x="7098" y="23702"/>
                </a:lnTo>
                <a:close/>
              </a:path>
            </a:pathLst>
          </a:custGeom>
          <a:solidFill>
            <a:srgbClr val="FFFAE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6"/>
          <p:cNvSpPr/>
          <p:nvPr/>
        </p:nvSpPr>
        <p:spPr>
          <a:xfrm>
            <a:off x="-302041" y="-340998"/>
            <a:ext cx="11632094" cy="1847849"/>
          </a:xfrm>
          <a:custGeom>
            <a:rect b="b" l="l" r="r" t="t"/>
            <a:pathLst>
              <a:path extrusionOk="0" h="1847849" w="11632094">
                <a:moveTo>
                  <a:pt x="11207863" y="1846318"/>
                </a:moveTo>
                <a:lnTo>
                  <a:pt x="11281017" y="1834424"/>
                </a:lnTo>
                <a:lnTo>
                  <a:pt x="11349844" y="1811546"/>
                </a:lnTo>
                <a:lnTo>
                  <a:pt x="11413393" y="1778637"/>
                </a:lnTo>
                <a:lnTo>
                  <a:pt x="11470712" y="1736647"/>
                </a:lnTo>
                <a:lnTo>
                  <a:pt x="11520850" y="1686527"/>
                </a:lnTo>
                <a:lnTo>
                  <a:pt x="11562856" y="1629229"/>
                </a:lnTo>
                <a:lnTo>
                  <a:pt x="11595777" y="1565704"/>
                </a:lnTo>
                <a:lnTo>
                  <a:pt x="11618663" y="1496902"/>
                </a:lnTo>
                <a:lnTo>
                  <a:pt x="11630562" y="1423775"/>
                </a:lnTo>
                <a:lnTo>
                  <a:pt x="11632094" y="1385887"/>
                </a:lnTo>
                <a:lnTo>
                  <a:pt x="11632094" y="461962"/>
                </a:lnTo>
                <a:lnTo>
                  <a:pt x="11630562" y="424074"/>
                </a:lnTo>
                <a:lnTo>
                  <a:pt x="11626046" y="387029"/>
                </a:lnTo>
                <a:lnTo>
                  <a:pt x="11618663" y="350947"/>
                </a:lnTo>
                <a:lnTo>
                  <a:pt x="11615784" y="340998"/>
                </a:lnTo>
                <a:lnTo>
                  <a:pt x="302041" y="340998"/>
                </a:lnTo>
                <a:lnTo>
                  <a:pt x="302041" y="1819010"/>
                </a:lnTo>
                <a:lnTo>
                  <a:pt x="316063" y="1824298"/>
                </a:lnTo>
                <a:lnTo>
                  <a:pt x="351077" y="1834424"/>
                </a:lnTo>
                <a:lnTo>
                  <a:pt x="387172" y="1841803"/>
                </a:lnTo>
                <a:lnTo>
                  <a:pt x="424231" y="1846318"/>
                </a:lnTo>
                <a:lnTo>
                  <a:pt x="462133" y="1847849"/>
                </a:lnTo>
                <a:lnTo>
                  <a:pt x="11169961" y="1847849"/>
                </a:lnTo>
                <a:lnTo>
                  <a:pt x="11207863" y="1846318"/>
                </a:lnTo>
                <a:close/>
              </a:path>
            </a:pathLst>
          </a:custGeom>
          <a:solidFill>
            <a:srgbClr val="FFFAE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6"/>
          <p:cNvSpPr/>
          <p:nvPr/>
        </p:nvSpPr>
        <p:spPr>
          <a:xfrm>
            <a:off x="17259299" y="8462486"/>
            <a:ext cx="571499" cy="571499"/>
          </a:xfrm>
          <a:custGeom>
            <a:rect b="b" l="l" r="r" t="t"/>
            <a:pathLst>
              <a:path extrusionOk="0" h="571499" w="571499">
                <a:moveTo>
                  <a:pt x="309185" y="570552"/>
                </a:moveTo>
                <a:lnTo>
                  <a:pt x="332100" y="567759"/>
                </a:lnTo>
                <a:lnTo>
                  <a:pt x="354419" y="563195"/>
                </a:lnTo>
                <a:lnTo>
                  <a:pt x="376069" y="556932"/>
                </a:lnTo>
                <a:lnTo>
                  <a:pt x="396976" y="549044"/>
                </a:lnTo>
                <a:lnTo>
                  <a:pt x="417068" y="539605"/>
                </a:lnTo>
                <a:lnTo>
                  <a:pt x="436270" y="528688"/>
                </a:lnTo>
                <a:lnTo>
                  <a:pt x="454510" y="516366"/>
                </a:lnTo>
                <a:lnTo>
                  <a:pt x="471713" y="502714"/>
                </a:lnTo>
                <a:lnTo>
                  <a:pt x="487805" y="487805"/>
                </a:lnTo>
                <a:lnTo>
                  <a:pt x="502714" y="471713"/>
                </a:lnTo>
                <a:lnTo>
                  <a:pt x="516366" y="454510"/>
                </a:lnTo>
                <a:lnTo>
                  <a:pt x="528688" y="436270"/>
                </a:lnTo>
                <a:lnTo>
                  <a:pt x="539605" y="417068"/>
                </a:lnTo>
                <a:lnTo>
                  <a:pt x="549044" y="396976"/>
                </a:lnTo>
                <a:lnTo>
                  <a:pt x="556932" y="376069"/>
                </a:lnTo>
                <a:lnTo>
                  <a:pt x="563195" y="354419"/>
                </a:lnTo>
                <a:lnTo>
                  <a:pt x="567759" y="332100"/>
                </a:lnTo>
                <a:lnTo>
                  <a:pt x="570552" y="309185"/>
                </a:lnTo>
                <a:lnTo>
                  <a:pt x="571499" y="285749"/>
                </a:lnTo>
                <a:lnTo>
                  <a:pt x="570552" y="262314"/>
                </a:lnTo>
                <a:lnTo>
                  <a:pt x="567759" y="239399"/>
                </a:lnTo>
                <a:lnTo>
                  <a:pt x="563195" y="217080"/>
                </a:lnTo>
                <a:lnTo>
                  <a:pt x="556932" y="195430"/>
                </a:lnTo>
                <a:lnTo>
                  <a:pt x="549044" y="174523"/>
                </a:lnTo>
                <a:lnTo>
                  <a:pt x="539605" y="154431"/>
                </a:lnTo>
                <a:lnTo>
                  <a:pt x="528688" y="135229"/>
                </a:lnTo>
                <a:lnTo>
                  <a:pt x="516366" y="116989"/>
                </a:lnTo>
                <a:lnTo>
                  <a:pt x="502714" y="99786"/>
                </a:lnTo>
                <a:lnTo>
                  <a:pt x="487805" y="83694"/>
                </a:lnTo>
                <a:lnTo>
                  <a:pt x="471713" y="68785"/>
                </a:lnTo>
                <a:lnTo>
                  <a:pt x="454510" y="55133"/>
                </a:lnTo>
                <a:lnTo>
                  <a:pt x="436270" y="42811"/>
                </a:lnTo>
                <a:lnTo>
                  <a:pt x="417068" y="31894"/>
                </a:lnTo>
                <a:lnTo>
                  <a:pt x="396976" y="22455"/>
                </a:lnTo>
                <a:lnTo>
                  <a:pt x="376069" y="14567"/>
                </a:lnTo>
                <a:lnTo>
                  <a:pt x="354419" y="8304"/>
                </a:lnTo>
                <a:lnTo>
                  <a:pt x="332100" y="3739"/>
                </a:lnTo>
                <a:lnTo>
                  <a:pt x="309185" y="947"/>
                </a:lnTo>
                <a:lnTo>
                  <a:pt x="285749" y="0"/>
                </a:lnTo>
                <a:lnTo>
                  <a:pt x="262314" y="947"/>
                </a:lnTo>
                <a:lnTo>
                  <a:pt x="239399" y="3739"/>
                </a:lnTo>
                <a:lnTo>
                  <a:pt x="217080" y="8304"/>
                </a:lnTo>
                <a:lnTo>
                  <a:pt x="195430" y="14567"/>
                </a:lnTo>
                <a:lnTo>
                  <a:pt x="174523" y="22455"/>
                </a:lnTo>
                <a:lnTo>
                  <a:pt x="154431" y="31894"/>
                </a:lnTo>
                <a:lnTo>
                  <a:pt x="135229" y="42811"/>
                </a:lnTo>
                <a:lnTo>
                  <a:pt x="116989" y="55133"/>
                </a:lnTo>
                <a:lnTo>
                  <a:pt x="99786" y="68785"/>
                </a:lnTo>
                <a:lnTo>
                  <a:pt x="83694" y="83694"/>
                </a:lnTo>
                <a:lnTo>
                  <a:pt x="68785" y="99786"/>
                </a:lnTo>
                <a:lnTo>
                  <a:pt x="55133" y="116989"/>
                </a:lnTo>
                <a:lnTo>
                  <a:pt x="42811" y="135229"/>
                </a:lnTo>
                <a:lnTo>
                  <a:pt x="31894" y="154431"/>
                </a:lnTo>
                <a:lnTo>
                  <a:pt x="22455" y="174523"/>
                </a:lnTo>
                <a:lnTo>
                  <a:pt x="14567" y="195430"/>
                </a:lnTo>
                <a:lnTo>
                  <a:pt x="8304" y="217080"/>
                </a:lnTo>
                <a:lnTo>
                  <a:pt x="3739" y="239399"/>
                </a:lnTo>
                <a:lnTo>
                  <a:pt x="947" y="262314"/>
                </a:lnTo>
                <a:lnTo>
                  <a:pt x="0" y="285749"/>
                </a:lnTo>
                <a:lnTo>
                  <a:pt x="947" y="309185"/>
                </a:lnTo>
                <a:lnTo>
                  <a:pt x="3739" y="332100"/>
                </a:lnTo>
                <a:lnTo>
                  <a:pt x="8304" y="354419"/>
                </a:lnTo>
                <a:lnTo>
                  <a:pt x="14567" y="376069"/>
                </a:lnTo>
                <a:lnTo>
                  <a:pt x="22455" y="396976"/>
                </a:lnTo>
                <a:lnTo>
                  <a:pt x="31894" y="417068"/>
                </a:lnTo>
                <a:lnTo>
                  <a:pt x="42811" y="436270"/>
                </a:lnTo>
                <a:lnTo>
                  <a:pt x="55133" y="454510"/>
                </a:lnTo>
                <a:lnTo>
                  <a:pt x="68785" y="471713"/>
                </a:lnTo>
                <a:lnTo>
                  <a:pt x="83694" y="487805"/>
                </a:lnTo>
                <a:lnTo>
                  <a:pt x="99786" y="502714"/>
                </a:lnTo>
                <a:lnTo>
                  <a:pt x="116989" y="516366"/>
                </a:lnTo>
                <a:lnTo>
                  <a:pt x="135229" y="528688"/>
                </a:lnTo>
                <a:lnTo>
                  <a:pt x="154431" y="539605"/>
                </a:lnTo>
                <a:lnTo>
                  <a:pt x="174523" y="549044"/>
                </a:lnTo>
                <a:lnTo>
                  <a:pt x="195430" y="556932"/>
                </a:lnTo>
                <a:lnTo>
                  <a:pt x="217080" y="563195"/>
                </a:lnTo>
                <a:lnTo>
                  <a:pt x="239399" y="567759"/>
                </a:lnTo>
                <a:lnTo>
                  <a:pt x="262314" y="570552"/>
                </a:lnTo>
                <a:lnTo>
                  <a:pt x="285749" y="571499"/>
                </a:lnTo>
                <a:lnTo>
                  <a:pt x="309185" y="570552"/>
                </a:lnTo>
                <a:close/>
              </a:path>
            </a:pathLst>
          </a:custGeom>
          <a:solidFill>
            <a:srgbClr val="E2ECF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6"/>
          <p:cNvSpPr txBox="1"/>
          <p:nvPr/>
        </p:nvSpPr>
        <p:spPr>
          <a:xfrm>
            <a:off x="142451" y="72152"/>
            <a:ext cx="5142607" cy="1168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2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0">
                <a:solidFill>
                  <a:srgbClr val="0433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Admin's</a:t>
            </a:r>
            <a:endParaRPr sz="9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" name="Google Shape;177;p6"/>
          <p:cNvSpPr txBox="1"/>
          <p:nvPr/>
        </p:nvSpPr>
        <p:spPr>
          <a:xfrm>
            <a:off x="5420821" y="72152"/>
            <a:ext cx="5631809" cy="1168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2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0">
                <a:solidFill>
                  <a:srgbClr val="0433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</a:t>
            </a:r>
            <a:endParaRPr sz="9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" name="Google Shape;178;p6"/>
          <p:cNvSpPr txBox="1"/>
          <p:nvPr/>
        </p:nvSpPr>
        <p:spPr>
          <a:xfrm>
            <a:off x="5203584" y="2063694"/>
            <a:ext cx="1819454" cy="482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813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433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 O G</a:t>
            </a: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LOGIN</a:t>
            </a:r>
            <a:endParaRPr/>
          </a:p>
          <a:p>
            <a:pPr indent="0" lvl="0" marL="12700" marR="0" rtl="0" algn="l">
              <a:lnSpc>
                <a:spcPct val="99416"/>
              </a:lnSpc>
              <a:spcBef>
                <a:spcPts val="179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433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 N</a:t>
            </a: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" name="Google Shape;179;p6"/>
          <p:cNvSpPr txBox="1"/>
          <p:nvPr/>
        </p:nvSpPr>
        <p:spPr>
          <a:xfrm>
            <a:off x="11239904" y="4245283"/>
            <a:ext cx="2596186" cy="482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994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433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 R O D U C T</a:t>
            </a: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6"/>
          <p:cNvSpPr txBox="1"/>
          <p:nvPr/>
        </p:nvSpPr>
        <p:spPr>
          <a:xfrm>
            <a:off x="13977959" y="4245283"/>
            <a:ext cx="3966574" cy="482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994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433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 A N A G E M E N T</a:t>
            </a: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p6"/>
          <p:cNvSpPr txBox="1"/>
          <p:nvPr/>
        </p:nvSpPr>
        <p:spPr>
          <a:xfrm>
            <a:off x="11810846" y="4781064"/>
            <a:ext cx="2527151" cy="482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994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433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 U P D A T E ,</a:t>
            </a: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" name="Google Shape;182;p6"/>
          <p:cNvSpPr txBox="1"/>
          <p:nvPr/>
        </p:nvSpPr>
        <p:spPr>
          <a:xfrm>
            <a:off x="14479891" y="4781064"/>
            <a:ext cx="1333646" cy="482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994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433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D D ,</a:t>
            </a: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" name="Google Shape;183;p6"/>
          <p:cNvSpPr txBox="1"/>
          <p:nvPr/>
        </p:nvSpPr>
        <p:spPr>
          <a:xfrm>
            <a:off x="15955432" y="4781064"/>
            <a:ext cx="1418219" cy="482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994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433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 D I T ,</a:t>
            </a: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" name="Google Shape;184;p6"/>
          <p:cNvSpPr txBox="1"/>
          <p:nvPr/>
        </p:nvSpPr>
        <p:spPr>
          <a:xfrm>
            <a:off x="11429959" y="4193734"/>
            <a:ext cx="5603781" cy="482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894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Product management (update, add, edit, delete</a:t>
            </a:r>
            <a:r>
              <a:rPr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6"/>
          <p:cNvSpPr txBox="1"/>
          <p:nvPr/>
        </p:nvSpPr>
        <p:spPr>
          <a:xfrm>
            <a:off x="3130722" y="6636942"/>
            <a:ext cx="2931220" cy="482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994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433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product</a:t>
            </a: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photo</a:t>
            </a: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>
                <a:solidFill>
                  <a:srgbClr val="0433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 T</a:t>
            </a: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" name="Google Shape;186;p6"/>
          <p:cNvSpPr txBox="1"/>
          <p:nvPr/>
        </p:nvSpPr>
        <p:spPr>
          <a:xfrm>
            <a:off x="5868777" y="6636942"/>
            <a:ext cx="1955342" cy="482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994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433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 H O T O</a:t>
            </a: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p6"/>
          <p:cNvSpPr txBox="1"/>
          <p:nvPr/>
        </p:nvSpPr>
        <p:spPr>
          <a:xfrm>
            <a:off x="3190719" y="7188805"/>
            <a:ext cx="3966573" cy="482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994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 A N A G E M E N T</a:t>
            </a:r>
            <a:endParaRPr sz="3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6"/>
          <p:cNvSpPr txBox="1"/>
          <p:nvPr/>
        </p:nvSpPr>
        <p:spPr>
          <a:xfrm>
            <a:off x="11527618" y="8882147"/>
            <a:ext cx="2350733" cy="482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994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433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 E C E I V E</a:t>
            </a: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9" name="Google Shape;189;p6"/>
          <p:cNvSpPr txBox="1"/>
          <p:nvPr/>
        </p:nvSpPr>
        <p:spPr>
          <a:xfrm>
            <a:off x="11896217" y="7417197"/>
            <a:ext cx="2856287" cy="482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27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Receive customer feedback </a:t>
            </a: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 B A C K</a:t>
            </a:r>
            <a:endParaRPr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7"/>
          <p:cNvSpPr/>
          <p:nvPr/>
        </p:nvSpPr>
        <p:spPr>
          <a:xfrm>
            <a:off x="27710" y="15778"/>
            <a:ext cx="18287999" cy="10286999"/>
          </a:xfrm>
          <a:custGeom>
            <a:rect b="b" l="l" r="r" t="t"/>
            <a:pathLst>
              <a:path extrusionOk="0" h="10286999" w="18287999">
                <a:moveTo>
                  <a:pt x="18287999" y="0"/>
                </a:moveTo>
                <a:lnTo>
                  <a:pt x="0" y="0"/>
                </a:lnTo>
                <a:lnTo>
                  <a:pt x="0" y="10286999"/>
                </a:lnTo>
                <a:lnTo>
                  <a:pt x="18287999" y="10286999"/>
                </a:lnTo>
                <a:lnTo>
                  <a:pt x="18287999" y="0"/>
                </a:lnTo>
                <a:close/>
              </a:path>
            </a:pathLst>
          </a:custGeom>
          <a:solidFill>
            <a:srgbClr val="37C8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7"/>
          <p:cNvSpPr/>
          <p:nvPr/>
        </p:nvSpPr>
        <p:spPr>
          <a:xfrm>
            <a:off x="14754903" y="6524389"/>
            <a:ext cx="6239739" cy="4996773"/>
          </a:xfrm>
          <a:custGeom>
            <a:rect b="b" l="l" r="r" t="t"/>
            <a:pathLst>
              <a:path extrusionOk="0" h="4996773" w="6239739">
                <a:moveTo>
                  <a:pt x="3533095" y="25167"/>
                </a:moveTo>
                <a:lnTo>
                  <a:pt x="3490553" y="33075"/>
                </a:lnTo>
                <a:lnTo>
                  <a:pt x="3372266" y="74853"/>
                </a:lnTo>
                <a:lnTo>
                  <a:pt x="3271267" y="134033"/>
                </a:lnTo>
                <a:lnTo>
                  <a:pt x="3205209" y="192943"/>
                </a:lnTo>
                <a:lnTo>
                  <a:pt x="3152095" y="260616"/>
                </a:lnTo>
                <a:lnTo>
                  <a:pt x="3110488" y="336037"/>
                </a:lnTo>
                <a:lnTo>
                  <a:pt x="3078947" y="418189"/>
                </a:lnTo>
                <a:lnTo>
                  <a:pt x="3056034" y="506059"/>
                </a:lnTo>
                <a:lnTo>
                  <a:pt x="3040309" y="598631"/>
                </a:lnTo>
                <a:lnTo>
                  <a:pt x="3030332" y="694889"/>
                </a:lnTo>
                <a:lnTo>
                  <a:pt x="3024664" y="793818"/>
                </a:lnTo>
                <a:lnTo>
                  <a:pt x="3021867" y="894404"/>
                </a:lnTo>
                <a:lnTo>
                  <a:pt x="3020500" y="995631"/>
                </a:lnTo>
                <a:lnTo>
                  <a:pt x="3019124" y="1096483"/>
                </a:lnTo>
                <a:lnTo>
                  <a:pt x="3016300" y="1195947"/>
                </a:lnTo>
                <a:lnTo>
                  <a:pt x="3010589" y="1293006"/>
                </a:lnTo>
                <a:lnTo>
                  <a:pt x="3000551" y="1386645"/>
                </a:lnTo>
                <a:lnTo>
                  <a:pt x="2984747" y="1475849"/>
                </a:lnTo>
                <a:lnTo>
                  <a:pt x="2961738" y="1559604"/>
                </a:lnTo>
                <a:lnTo>
                  <a:pt x="2930084" y="1636893"/>
                </a:lnTo>
                <a:lnTo>
                  <a:pt x="2888345" y="1706701"/>
                </a:lnTo>
                <a:lnTo>
                  <a:pt x="2835084" y="1768014"/>
                </a:lnTo>
                <a:lnTo>
                  <a:pt x="2768859" y="1819817"/>
                </a:lnTo>
                <a:lnTo>
                  <a:pt x="2666093" y="1868183"/>
                </a:lnTo>
                <a:lnTo>
                  <a:pt x="2555151" y="1889710"/>
                </a:lnTo>
                <a:lnTo>
                  <a:pt x="2437017" y="1887324"/>
                </a:lnTo>
                <a:lnTo>
                  <a:pt x="2312676" y="1863950"/>
                </a:lnTo>
                <a:lnTo>
                  <a:pt x="2183112" y="1822513"/>
                </a:lnTo>
                <a:lnTo>
                  <a:pt x="2049309" y="1765937"/>
                </a:lnTo>
                <a:lnTo>
                  <a:pt x="1912250" y="1697148"/>
                </a:lnTo>
                <a:lnTo>
                  <a:pt x="1772921" y="1619070"/>
                </a:lnTo>
                <a:lnTo>
                  <a:pt x="1632304" y="1534628"/>
                </a:lnTo>
                <a:lnTo>
                  <a:pt x="1491385" y="1446748"/>
                </a:lnTo>
                <a:lnTo>
                  <a:pt x="1351147" y="1358355"/>
                </a:lnTo>
                <a:lnTo>
                  <a:pt x="1212574" y="1272372"/>
                </a:lnTo>
                <a:lnTo>
                  <a:pt x="1076650" y="1191726"/>
                </a:lnTo>
                <a:lnTo>
                  <a:pt x="944360" y="1119341"/>
                </a:lnTo>
                <a:lnTo>
                  <a:pt x="816688" y="1058142"/>
                </a:lnTo>
                <a:lnTo>
                  <a:pt x="694617" y="1011055"/>
                </a:lnTo>
                <a:lnTo>
                  <a:pt x="579132" y="981003"/>
                </a:lnTo>
                <a:lnTo>
                  <a:pt x="471217" y="970913"/>
                </a:lnTo>
                <a:lnTo>
                  <a:pt x="371855" y="983708"/>
                </a:lnTo>
                <a:lnTo>
                  <a:pt x="282032" y="1022314"/>
                </a:lnTo>
                <a:lnTo>
                  <a:pt x="196628" y="1096047"/>
                </a:lnTo>
                <a:lnTo>
                  <a:pt x="126983" y="1199354"/>
                </a:lnTo>
                <a:lnTo>
                  <a:pt x="72799" y="1328934"/>
                </a:lnTo>
                <a:lnTo>
                  <a:pt x="33773" y="1481484"/>
                </a:lnTo>
                <a:lnTo>
                  <a:pt x="9607" y="1653703"/>
                </a:lnTo>
                <a:lnTo>
                  <a:pt x="0" y="1842288"/>
                </a:lnTo>
                <a:lnTo>
                  <a:pt x="4651" y="2043938"/>
                </a:lnTo>
                <a:lnTo>
                  <a:pt x="23261" y="2255350"/>
                </a:lnTo>
                <a:lnTo>
                  <a:pt x="55529" y="2473223"/>
                </a:lnTo>
                <a:lnTo>
                  <a:pt x="101155" y="2694253"/>
                </a:lnTo>
                <a:lnTo>
                  <a:pt x="159839" y="2915140"/>
                </a:lnTo>
                <a:lnTo>
                  <a:pt x="231281" y="3132582"/>
                </a:lnTo>
                <a:lnTo>
                  <a:pt x="315180" y="3343275"/>
                </a:lnTo>
                <a:lnTo>
                  <a:pt x="411236" y="3543919"/>
                </a:lnTo>
                <a:lnTo>
                  <a:pt x="519150" y="3731211"/>
                </a:lnTo>
                <a:lnTo>
                  <a:pt x="541134" y="3762610"/>
                </a:lnTo>
                <a:lnTo>
                  <a:pt x="3533095" y="3762610"/>
                </a:lnTo>
                <a:lnTo>
                  <a:pt x="3533095" y="25167"/>
                </a:lnTo>
                <a:close/>
              </a:path>
            </a:pathLst>
          </a:custGeom>
          <a:solidFill>
            <a:srgbClr val="FFB4D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7"/>
          <p:cNvSpPr/>
          <p:nvPr/>
        </p:nvSpPr>
        <p:spPr>
          <a:xfrm>
            <a:off x="10025684" y="7684826"/>
            <a:ext cx="6663966" cy="1902453"/>
          </a:xfrm>
          <a:custGeom>
            <a:rect b="b" l="l" r="r" t="t"/>
            <a:pathLst>
              <a:path extrusionOk="0" h="1902453" w="6663966">
                <a:moveTo>
                  <a:pt x="6605416" y="1902453"/>
                </a:moveTo>
                <a:lnTo>
                  <a:pt x="59362" y="1902453"/>
                </a:lnTo>
                <a:lnTo>
                  <a:pt x="45062" y="1900684"/>
                </a:lnTo>
                <a:lnTo>
                  <a:pt x="11246" y="1877661"/>
                </a:lnTo>
                <a:lnTo>
                  <a:pt x="0" y="1843110"/>
                </a:lnTo>
                <a:lnTo>
                  <a:pt x="0" y="59343"/>
                </a:lnTo>
                <a:lnTo>
                  <a:pt x="14609" y="20558"/>
                </a:lnTo>
                <a:lnTo>
                  <a:pt x="50528" y="667"/>
                </a:lnTo>
                <a:lnTo>
                  <a:pt x="59362" y="0"/>
                </a:lnTo>
                <a:lnTo>
                  <a:pt x="6604603" y="0"/>
                </a:lnTo>
                <a:lnTo>
                  <a:pt x="6643401" y="14604"/>
                </a:lnTo>
                <a:lnTo>
                  <a:pt x="6663299" y="50511"/>
                </a:lnTo>
                <a:lnTo>
                  <a:pt x="6663966" y="59343"/>
                </a:lnTo>
                <a:lnTo>
                  <a:pt x="6663966" y="1842297"/>
                </a:lnTo>
                <a:lnTo>
                  <a:pt x="6650399" y="1881333"/>
                </a:lnTo>
                <a:lnTo>
                  <a:pt x="6615398" y="1901598"/>
                </a:lnTo>
                <a:lnTo>
                  <a:pt x="6605416" y="1902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7"/>
          <p:cNvSpPr/>
          <p:nvPr/>
        </p:nvSpPr>
        <p:spPr>
          <a:xfrm>
            <a:off x="10005354" y="7669638"/>
            <a:ext cx="51554" cy="1927653"/>
          </a:xfrm>
          <a:custGeom>
            <a:rect b="b" l="l" r="r" t="t"/>
            <a:pathLst>
              <a:path extrusionOk="0" h="1927653" w="51554">
                <a:moveTo>
                  <a:pt x="0" y="1858297"/>
                </a:moveTo>
                <a:lnTo>
                  <a:pt x="0" y="74530"/>
                </a:lnTo>
                <a:lnTo>
                  <a:pt x="1012" y="61839"/>
                </a:lnTo>
                <a:lnTo>
                  <a:pt x="18150" y="23994"/>
                </a:lnTo>
                <a:lnTo>
                  <a:pt x="51554" y="0"/>
                </a:lnTo>
                <a:lnTo>
                  <a:pt x="40702" y="60462"/>
                </a:lnTo>
                <a:lnTo>
                  <a:pt x="38219" y="74530"/>
                </a:lnTo>
                <a:lnTo>
                  <a:pt x="38219" y="1858297"/>
                </a:lnTo>
                <a:lnTo>
                  <a:pt x="40535" y="1927653"/>
                </a:lnTo>
                <a:lnTo>
                  <a:pt x="29139" y="1919819"/>
                </a:lnTo>
                <a:lnTo>
                  <a:pt x="19282" y="1910178"/>
                </a:lnTo>
                <a:lnTo>
                  <a:pt x="11202" y="1898968"/>
                </a:lnTo>
                <a:lnTo>
                  <a:pt x="5137" y="1886427"/>
                </a:lnTo>
                <a:lnTo>
                  <a:pt x="1323" y="1872790"/>
                </a:lnTo>
                <a:lnTo>
                  <a:pt x="0" y="1858297"/>
                </a:lnTo>
                <a:close/>
              </a:path>
            </a:pathLst>
          </a:custGeom>
          <a:solidFill>
            <a:srgbClr val="18181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7"/>
          <p:cNvSpPr/>
          <p:nvPr/>
        </p:nvSpPr>
        <p:spPr>
          <a:xfrm>
            <a:off x="10043574" y="7664503"/>
            <a:ext cx="6667219" cy="1943099"/>
          </a:xfrm>
          <a:custGeom>
            <a:rect b="b" l="l" r="r" t="t"/>
            <a:pathLst>
              <a:path extrusionOk="0" h="1943099" w="6667219">
                <a:moveTo>
                  <a:pt x="6613985" y="4520"/>
                </a:moveTo>
                <a:lnTo>
                  <a:pt x="6647936" y="27785"/>
                </a:lnTo>
                <a:lnTo>
                  <a:pt x="6665895" y="65173"/>
                </a:lnTo>
                <a:lnTo>
                  <a:pt x="6667219" y="79666"/>
                </a:lnTo>
                <a:lnTo>
                  <a:pt x="6667219" y="1863433"/>
                </a:lnTo>
                <a:lnTo>
                  <a:pt x="6656905" y="1902577"/>
                </a:lnTo>
                <a:lnTo>
                  <a:pt x="6628211" y="1931900"/>
                </a:lnTo>
                <a:lnTo>
                  <a:pt x="6587526" y="1943099"/>
                </a:lnTo>
                <a:lnTo>
                  <a:pt x="41472" y="1943099"/>
                </a:lnTo>
                <a:lnTo>
                  <a:pt x="28777" y="1942087"/>
                </a:lnTo>
                <a:lnTo>
                  <a:pt x="15014" y="1938579"/>
                </a:lnTo>
                <a:lnTo>
                  <a:pt x="2315" y="1932789"/>
                </a:lnTo>
                <a:lnTo>
                  <a:pt x="0" y="1863433"/>
                </a:lnTo>
                <a:lnTo>
                  <a:pt x="968" y="1872311"/>
                </a:lnTo>
                <a:lnTo>
                  <a:pt x="6255" y="1885227"/>
                </a:lnTo>
                <a:lnTo>
                  <a:pt x="15363" y="1895558"/>
                </a:lnTo>
                <a:lnTo>
                  <a:pt x="27400" y="1902410"/>
                </a:lnTo>
                <a:lnTo>
                  <a:pt x="41472" y="1904892"/>
                </a:lnTo>
                <a:lnTo>
                  <a:pt x="6587526" y="1904892"/>
                </a:lnTo>
                <a:lnTo>
                  <a:pt x="6626516" y="1877501"/>
                </a:lnTo>
                <a:lnTo>
                  <a:pt x="6628999" y="1863433"/>
                </a:lnTo>
                <a:lnTo>
                  <a:pt x="6628999" y="79666"/>
                </a:lnTo>
                <a:lnTo>
                  <a:pt x="6601599" y="40689"/>
                </a:lnTo>
                <a:lnTo>
                  <a:pt x="6587526" y="38207"/>
                </a:lnTo>
                <a:lnTo>
                  <a:pt x="41472" y="38207"/>
                </a:lnTo>
                <a:lnTo>
                  <a:pt x="32591" y="39175"/>
                </a:lnTo>
                <a:lnTo>
                  <a:pt x="19670" y="44461"/>
                </a:lnTo>
                <a:lnTo>
                  <a:pt x="9337" y="53565"/>
                </a:lnTo>
                <a:lnTo>
                  <a:pt x="2483" y="65598"/>
                </a:lnTo>
                <a:lnTo>
                  <a:pt x="13334" y="5135"/>
                </a:lnTo>
                <a:lnTo>
                  <a:pt x="26974" y="1323"/>
                </a:lnTo>
                <a:lnTo>
                  <a:pt x="41472" y="0"/>
                </a:lnTo>
                <a:lnTo>
                  <a:pt x="6587526" y="0"/>
                </a:lnTo>
                <a:lnTo>
                  <a:pt x="6600222" y="1011"/>
                </a:lnTo>
                <a:lnTo>
                  <a:pt x="6613985" y="4520"/>
                </a:lnTo>
                <a:close/>
              </a:path>
            </a:pathLst>
          </a:custGeom>
          <a:solidFill>
            <a:srgbClr val="18181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7"/>
          <p:cNvSpPr/>
          <p:nvPr/>
        </p:nvSpPr>
        <p:spPr>
          <a:xfrm>
            <a:off x="9913079" y="4649597"/>
            <a:ext cx="6663966" cy="1902453"/>
          </a:xfrm>
          <a:custGeom>
            <a:rect b="b" l="l" r="r" t="t"/>
            <a:pathLst>
              <a:path extrusionOk="0" h="1902453" w="6663966">
                <a:moveTo>
                  <a:pt x="6605416" y="1902453"/>
                </a:moveTo>
                <a:lnTo>
                  <a:pt x="59362" y="1902453"/>
                </a:lnTo>
                <a:lnTo>
                  <a:pt x="45062" y="1900684"/>
                </a:lnTo>
                <a:lnTo>
                  <a:pt x="11246" y="1877661"/>
                </a:lnTo>
                <a:lnTo>
                  <a:pt x="0" y="1843110"/>
                </a:lnTo>
                <a:lnTo>
                  <a:pt x="0" y="59343"/>
                </a:lnTo>
                <a:lnTo>
                  <a:pt x="14609" y="20558"/>
                </a:lnTo>
                <a:lnTo>
                  <a:pt x="50528" y="667"/>
                </a:lnTo>
                <a:lnTo>
                  <a:pt x="59362" y="0"/>
                </a:lnTo>
                <a:lnTo>
                  <a:pt x="6604603" y="0"/>
                </a:lnTo>
                <a:lnTo>
                  <a:pt x="6643401" y="14604"/>
                </a:lnTo>
                <a:lnTo>
                  <a:pt x="6663299" y="50511"/>
                </a:lnTo>
                <a:lnTo>
                  <a:pt x="6663966" y="59343"/>
                </a:lnTo>
                <a:lnTo>
                  <a:pt x="6663966" y="1842297"/>
                </a:lnTo>
                <a:lnTo>
                  <a:pt x="6650399" y="1881333"/>
                </a:lnTo>
                <a:lnTo>
                  <a:pt x="6615398" y="1901598"/>
                </a:lnTo>
                <a:lnTo>
                  <a:pt x="6605416" y="1902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7"/>
          <p:cNvSpPr/>
          <p:nvPr/>
        </p:nvSpPr>
        <p:spPr>
          <a:xfrm>
            <a:off x="9892749" y="4634409"/>
            <a:ext cx="51554" cy="1927653"/>
          </a:xfrm>
          <a:custGeom>
            <a:rect b="b" l="l" r="r" t="t"/>
            <a:pathLst>
              <a:path extrusionOk="0" h="1927653" w="51554">
                <a:moveTo>
                  <a:pt x="0" y="1858297"/>
                </a:moveTo>
                <a:lnTo>
                  <a:pt x="0" y="74530"/>
                </a:lnTo>
                <a:lnTo>
                  <a:pt x="1012" y="61839"/>
                </a:lnTo>
                <a:lnTo>
                  <a:pt x="18150" y="23994"/>
                </a:lnTo>
                <a:lnTo>
                  <a:pt x="51554" y="0"/>
                </a:lnTo>
                <a:lnTo>
                  <a:pt x="40702" y="60462"/>
                </a:lnTo>
                <a:lnTo>
                  <a:pt x="38219" y="74530"/>
                </a:lnTo>
                <a:lnTo>
                  <a:pt x="38219" y="1858297"/>
                </a:lnTo>
                <a:lnTo>
                  <a:pt x="40535" y="1927653"/>
                </a:lnTo>
                <a:lnTo>
                  <a:pt x="29139" y="1919819"/>
                </a:lnTo>
                <a:lnTo>
                  <a:pt x="19282" y="1910178"/>
                </a:lnTo>
                <a:lnTo>
                  <a:pt x="11202" y="1898968"/>
                </a:lnTo>
                <a:lnTo>
                  <a:pt x="5137" y="1886427"/>
                </a:lnTo>
                <a:lnTo>
                  <a:pt x="1323" y="1872790"/>
                </a:lnTo>
                <a:lnTo>
                  <a:pt x="0" y="1858297"/>
                </a:lnTo>
                <a:close/>
              </a:path>
            </a:pathLst>
          </a:custGeom>
          <a:solidFill>
            <a:srgbClr val="18181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7"/>
          <p:cNvSpPr/>
          <p:nvPr/>
        </p:nvSpPr>
        <p:spPr>
          <a:xfrm>
            <a:off x="9930969" y="4629274"/>
            <a:ext cx="6667219" cy="1943099"/>
          </a:xfrm>
          <a:custGeom>
            <a:rect b="b" l="l" r="r" t="t"/>
            <a:pathLst>
              <a:path extrusionOk="0" h="1943099" w="6667219">
                <a:moveTo>
                  <a:pt x="6613985" y="4520"/>
                </a:moveTo>
                <a:lnTo>
                  <a:pt x="6647936" y="27785"/>
                </a:lnTo>
                <a:lnTo>
                  <a:pt x="6665895" y="65173"/>
                </a:lnTo>
                <a:lnTo>
                  <a:pt x="6667219" y="79666"/>
                </a:lnTo>
                <a:lnTo>
                  <a:pt x="6667219" y="1863433"/>
                </a:lnTo>
                <a:lnTo>
                  <a:pt x="6656905" y="1902577"/>
                </a:lnTo>
                <a:lnTo>
                  <a:pt x="6628211" y="1931900"/>
                </a:lnTo>
                <a:lnTo>
                  <a:pt x="6587526" y="1943099"/>
                </a:lnTo>
                <a:lnTo>
                  <a:pt x="41472" y="1943099"/>
                </a:lnTo>
                <a:lnTo>
                  <a:pt x="28777" y="1942087"/>
                </a:lnTo>
                <a:lnTo>
                  <a:pt x="15014" y="1938579"/>
                </a:lnTo>
                <a:lnTo>
                  <a:pt x="2315" y="1932789"/>
                </a:lnTo>
                <a:lnTo>
                  <a:pt x="0" y="1863433"/>
                </a:lnTo>
                <a:lnTo>
                  <a:pt x="968" y="1872311"/>
                </a:lnTo>
                <a:lnTo>
                  <a:pt x="6255" y="1885227"/>
                </a:lnTo>
                <a:lnTo>
                  <a:pt x="15363" y="1895558"/>
                </a:lnTo>
                <a:lnTo>
                  <a:pt x="27400" y="1902410"/>
                </a:lnTo>
                <a:lnTo>
                  <a:pt x="41472" y="1904892"/>
                </a:lnTo>
                <a:lnTo>
                  <a:pt x="6587526" y="1904892"/>
                </a:lnTo>
                <a:lnTo>
                  <a:pt x="6626516" y="1877501"/>
                </a:lnTo>
                <a:lnTo>
                  <a:pt x="6628999" y="1863433"/>
                </a:lnTo>
                <a:lnTo>
                  <a:pt x="6628999" y="79666"/>
                </a:lnTo>
                <a:lnTo>
                  <a:pt x="6601599" y="40689"/>
                </a:lnTo>
                <a:lnTo>
                  <a:pt x="6587526" y="38207"/>
                </a:lnTo>
                <a:lnTo>
                  <a:pt x="41472" y="38207"/>
                </a:lnTo>
                <a:lnTo>
                  <a:pt x="32591" y="39175"/>
                </a:lnTo>
                <a:lnTo>
                  <a:pt x="19670" y="44461"/>
                </a:lnTo>
                <a:lnTo>
                  <a:pt x="9337" y="53565"/>
                </a:lnTo>
                <a:lnTo>
                  <a:pt x="2483" y="65598"/>
                </a:lnTo>
                <a:lnTo>
                  <a:pt x="13334" y="5135"/>
                </a:lnTo>
                <a:lnTo>
                  <a:pt x="26974" y="1323"/>
                </a:lnTo>
                <a:lnTo>
                  <a:pt x="41472" y="0"/>
                </a:lnTo>
                <a:lnTo>
                  <a:pt x="6587526" y="0"/>
                </a:lnTo>
                <a:lnTo>
                  <a:pt x="6600222" y="1011"/>
                </a:lnTo>
                <a:lnTo>
                  <a:pt x="6613985" y="4520"/>
                </a:lnTo>
                <a:close/>
              </a:path>
            </a:pathLst>
          </a:custGeom>
          <a:solidFill>
            <a:srgbClr val="18181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7"/>
          <p:cNvSpPr/>
          <p:nvPr/>
        </p:nvSpPr>
        <p:spPr>
          <a:xfrm>
            <a:off x="12600391" y="7371864"/>
            <a:ext cx="3596543" cy="842965"/>
          </a:xfrm>
          <a:custGeom>
            <a:rect b="b" l="l" r="r" t="t"/>
            <a:pathLst>
              <a:path extrusionOk="0" h="842965" w="3596543">
                <a:moveTo>
                  <a:pt x="3540257" y="49140"/>
                </a:moveTo>
                <a:lnTo>
                  <a:pt x="3537873" y="36614"/>
                </a:lnTo>
                <a:lnTo>
                  <a:pt x="3534896" y="24230"/>
                </a:lnTo>
                <a:lnTo>
                  <a:pt x="3531298" y="12016"/>
                </a:lnTo>
                <a:lnTo>
                  <a:pt x="3527053" y="0"/>
                </a:lnTo>
                <a:lnTo>
                  <a:pt x="3532220" y="6248"/>
                </a:lnTo>
                <a:lnTo>
                  <a:pt x="3560384" y="47995"/>
                </a:lnTo>
                <a:lnTo>
                  <a:pt x="3576796" y="82608"/>
                </a:lnTo>
                <a:lnTo>
                  <a:pt x="3588587" y="119704"/>
                </a:lnTo>
                <a:lnTo>
                  <a:pt x="3595231" y="158967"/>
                </a:lnTo>
                <a:lnTo>
                  <a:pt x="3596543" y="186190"/>
                </a:lnTo>
                <a:lnTo>
                  <a:pt x="3596543" y="557473"/>
                </a:lnTo>
                <a:lnTo>
                  <a:pt x="3592773" y="603472"/>
                </a:lnTo>
                <a:lnTo>
                  <a:pt x="3581871" y="647222"/>
                </a:lnTo>
                <a:lnTo>
                  <a:pt x="3564446" y="688112"/>
                </a:lnTo>
                <a:lnTo>
                  <a:pt x="3541110" y="725531"/>
                </a:lnTo>
                <a:lnTo>
                  <a:pt x="3512472" y="758869"/>
                </a:lnTo>
                <a:lnTo>
                  <a:pt x="3479144" y="787515"/>
                </a:lnTo>
                <a:lnTo>
                  <a:pt x="3441736" y="810859"/>
                </a:lnTo>
                <a:lnTo>
                  <a:pt x="3400859" y="828289"/>
                </a:lnTo>
                <a:lnTo>
                  <a:pt x="3357122" y="839194"/>
                </a:lnTo>
                <a:lnTo>
                  <a:pt x="3311137" y="842965"/>
                </a:lnTo>
                <a:lnTo>
                  <a:pt x="206863" y="842965"/>
                </a:lnTo>
                <a:lnTo>
                  <a:pt x="156798" y="838883"/>
                </a:lnTo>
                <a:lnTo>
                  <a:pt x="118255" y="829711"/>
                </a:lnTo>
                <a:lnTo>
                  <a:pt x="82172" y="815604"/>
                </a:lnTo>
                <a:lnTo>
                  <a:pt x="48815" y="796854"/>
                </a:lnTo>
                <a:lnTo>
                  <a:pt x="18450" y="773752"/>
                </a:lnTo>
                <a:lnTo>
                  <a:pt x="0" y="756077"/>
                </a:lnTo>
                <a:lnTo>
                  <a:pt x="4455" y="757986"/>
                </a:lnTo>
                <a:lnTo>
                  <a:pt x="16157" y="762633"/>
                </a:lnTo>
                <a:lnTo>
                  <a:pt x="52593" y="773922"/>
                </a:lnTo>
                <a:lnTo>
                  <a:pt x="90464" y="780959"/>
                </a:lnTo>
                <a:lnTo>
                  <a:pt x="129053" y="783384"/>
                </a:lnTo>
                <a:lnTo>
                  <a:pt x="3236683" y="783384"/>
                </a:lnTo>
                <a:lnTo>
                  <a:pt x="3283896" y="779321"/>
                </a:lnTo>
                <a:lnTo>
                  <a:pt x="3329680" y="767556"/>
                </a:lnTo>
                <a:lnTo>
                  <a:pt x="3373201" y="748731"/>
                </a:lnTo>
                <a:lnTo>
                  <a:pt x="3413625" y="723486"/>
                </a:lnTo>
                <a:lnTo>
                  <a:pt x="3450117" y="692461"/>
                </a:lnTo>
                <a:lnTo>
                  <a:pt x="3481844" y="656298"/>
                </a:lnTo>
                <a:lnTo>
                  <a:pt x="3507973" y="615637"/>
                </a:lnTo>
                <a:lnTo>
                  <a:pt x="3527668" y="571117"/>
                </a:lnTo>
                <a:lnTo>
                  <a:pt x="3540097" y="523380"/>
                </a:lnTo>
                <a:lnTo>
                  <a:pt x="3544425" y="473067"/>
                </a:lnTo>
                <a:lnTo>
                  <a:pt x="3544422" y="100111"/>
                </a:lnTo>
                <a:lnTo>
                  <a:pt x="3544131" y="87294"/>
                </a:lnTo>
                <a:lnTo>
                  <a:pt x="3543358" y="74507"/>
                </a:lnTo>
                <a:lnTo>
                  <a:pt x="3542076" y="61780"/>
                </a:lnTo>
                <a:lnTo>
                  <a:pt x="3540257" y="49140"/>
                </a:lnTo>
                <a:close/>
              </a:path>
            </a:pathLst>
          </a:custGeom>
          <a:solidFill>
            <a:srgbClr val="18181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7"/>
          <p:cNvSpPr/>
          <p:nvPr/>
        </p:nvSpPr>
        <p:spPr>
          <a:xfrm>
            <a:off x="12444037" y="7188156"/>
            <a:ext cx="3673479" cy="942267"/>
          </a:xfrm>
          <a:custGeom>
            <a:rect b="b" l="l" r="r" t="t"/>
            <a:pathLst>
              <a:path extrusionOk="0" h="942267" w="3673479">
                <a:moveTo>
                  <a:pt x="285406" y="942267"/>
                </a:moveTo>
                <a:lnTo>
                  <a:pt x="262171" y="941329"/>
                </a:lnTo>
                <a:lnTo>
                  <a:pt x="239421" y="938563"/>
                </a:lnTo>
                <a:lnTo>
                  <a:pt x="195684" y="927829"/>
                </a:lnTo>
                <a:lnTo>
                  <a:pt x="154807" y="910630"/>
                </a:lnTo>
                <a:lnTo>
                  <a:pt x="117398" y="887532"/>
                </a:lnTo>
                <a:lnTo>
                  <a:pt x="84070" y="859102"/>
                </a:lnTo>
                <a:lnTo>
                  <a:pt x="55433" y="825905"/>
                </a:lnTo>
                <a:lnTo>
                  <a:pt x="32097" y="788508"/>
                </a:lnTo>
                <a:lnTo>
                  <a:pt x="14672" y="747477"/>
                </a:lnTo>
                <a:lnTo>
                  <a:pt x="3769" y="703377"/>
                </a:lnTo>
                <a:lnTo>
                  <a:pt x="0" y="656775"/>
                </a:lnTo>
                <a:lnTo>
                  <a:pt x="0" y="285492"/>
                </a:lnTo>
                <a:lnTo>
                  <a:pt x="3769" y="239493"/>
                </a:lnTo>
                <a:lnTo>
                  <a:pt x="14672" y="195743"/>
                </a:lnTo>
                <a:lnTo>
                  <a:pt x="32097" y="154853"/>
                </a:lnTo>
                <a:lnTo>
                  <a:pt x="55433" y="117434"/>
                </a:lnTo>
                <a:lnTo>
                  <a:pt x="84070" y="84096"/>
                </a:lnTo>
                <a:lnTo>
                  <a:pt x="117398" y="55450"/>
                </a:lnTo>
                <a:lnTo>
                  <a:pt x="154807" y="32106"/>
                </a:lnTo>
                <a:lnTo>
                  <a:pt x="195684" y="14676"/>
                </a:lnTo>
                <a:lnTo>
                  <a:pt x="239421" y="3770"/>
                </a:lnTo>
                <a:lnTo>
                  <a:pt x="285406" y="0"/>
                </a:lnTo>
                <a:lnTo>
                  <a:pt x="3388072" y="0"/>
                </a:lnTo>
                <a:lnTo>
                  <a:pt x="3434057" y="3770"/>
                </a:lnTo>
                <a:lnTo>
                  <a:pt x="3477794" y="14676"/>
                </a:lnTo>
                <a:lnTo>
                  <a:pt x="3518672" y="32106"/>
                </a:lnTo>
                <a:lnTo>
                  <a:pt x="3556080" y="55450"/>
                </a:lnTo>
                <a:lnTo>
                  <a:pt x="3589408" y="84096"/>
                </a:lnTo>
                <a:lnTo>
                  <a:pt x="3618046" y="117434"/>
                </a:lnTo>
                <a:lnTo>
                  <a:pt x="3641382" y="154853"/>
                </a:lnTo>
                <a:lnTo>
                  <a:pt x="3658807" y="195743"/>
                </a:lnTo>
                <a:lnTo>
                  <a:pt x="3669709" y="239493"/>
                </a:lnTo>
                <a:lnTo>
                  <a:pt x="3673479" y="285492"/>
                </a:lnTo>
                <a:lnTo>
                  <a:pt x="3673479" y="656775"/>
                </a:lnTo>
                <a:lnTo>
                  <a:pt x="3669709" y="702774"/>
                </a:lnTo>
                <a:lnTo>
                  <a:pt x="3658807" y="746524"/>
                </a:lnTo>
                <a:lnTo>
                  <a:pt x="3641382" y="787414"/>
                </a:lnTo>
                <a:lnTo>
                  <a:pt x="3618046" y="824833"/>
                </a:lnTo>
                <a:lnTo>
                  <a:pt x="3589408" y="858171"/>
                </a:lnTo>
                <a:lnTo>
                  <a:pt x="3556080" y="886817"/>
                </a:lnTo>
                <a:lnTo>
                  <a:pt x="3518672" y="910160"/>
                </a:lnTo>
                <a:lnTo>
                  <a:pt x="3477794" y="927590"/>
                </a:lnTo>
                <a:lnTo>
                  <a:pt x="3434057" y="938496"/>
                </a:lnTo>
                <a:lnTo>
                  <a:pt x="3388072" y="942267"/>
                </a:lnTo>
                <a:lnTo>
                  <a:pt x="285406" y="942267"/>
                </a:lnTo>
                <a:close/>
              </a:path>
            </a:pathLst>
          </a:custGeom>
          <a:solidFill>
            <a:srgbClr val="D9FAB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7"/>
          <p:cNvSpPr/>
          <p:nvPr/>
        </p:nvSpPr>
        <p:spPr>
          <a:xfrm>
            <a:off x="12419219" y="7163330"/>
            <a:ext cx="3800051" cy="1076324"/>
          </a:xfrm>
          <a:custGeom>
            <a:rect b="b" l="l" r="r" t="t"/>
            <a:pathLst>
              <a:path extrusionOk="0" h="1076324" w="3800051">
                <a:moveTo>
                  <a:pt x="3773420" y="345676"/>
                </a:moveTo>
                <a:lnTo>
                  <a:pt x="3770813" y="332732"/>
                </a:lnTo>
                <a:lnTo>
                  <a:pt x="3767627" y="320024"/>
                </a:lnTo>
                <a:lnTo>
                  <a:pt x="3763882" y="307565"/>
                </a:lnTo>
                <a:lnTo>
                  <a:pt x="3759598" y="295366"/>
                </a:lnTo>
                <a:lnTo>
                  <a:pt x="3754793" y="283439"/>
                </a:lnTo>
                <a:lnTo>
                  <a:pt x="3749488" y="271795"/>
                </a:lnTo>
                <a:lnTo>
                  <a:pt x="3743701" y="260445"/>
                </a:lnTo>
                <a:lnTo>
                  <a:pt x="3737452" y="249403"/>
                </a:lnTo>
                <a:lnTo>
                  <a:pt x="3743953" y="217432"/>
                </a:lnTo>
                <a:lnTo>
                  <a:pt x="3765926" y="253839"/>
                </a:lnTo>
                <a:lnTo>
                  <a:pt x="3782873" y="293263"/>
                </a:lnTo>
                <a:lnTo>
                  <a:pt x="3794293" y="335302"/>
                </a:lnTo>
                <a:lnTo>
                  <a:pt x="3799681" y="379552"/>
                </a:lnTo>
                <a:lnTo>
                  <a:pt x="3800051" y="394724"/>
                </a:lnTo>
                <a:lnTo>
                  <a:pt x="3800051" y="766007"/>
                </a:lnTo>
                <a:lnTo>
                  <a:pt x="3795988" y="816320"/>
                </a:lnTo>
                <a:lnTo>
                  <a:pt x="3784227" y="864057"/>
                </a:lnTo>
                <a:lnTo>
                  <a:pt x="3765407" y="908577"/>
                </a:lnTo>
                <a:lnTo>
                  <a:pt x="3740170" y="949238"/>
                </a:lnTo>
                <a:lnTo>
                  <a:pt x="3709155" y="985401"/>
                </a:lnTo>
                <a:lnTo>
                  <a:pt x="3673002" y="1016426"/>
                </a:lnTo>
                <a:lnTo>
                  <a:pt x="3632353" y="1041671"/>
                </a:lnTo>
                <a:lnTo>
                  <a:pt x="3587847" y="1060496"/>
                </a:lnTo>
                <a:lnTo>
                  <a:pt x="3540124" y="1072260"/>
                </a:lnTo>
                <a:lnTo>
                  <a:pt x="3489826" y="1076324"/>
                </a:lnTo>
                <a:lnTo>
                  <a:pt x="391040" y="1076324"/>
                </a:lnTo>
                <a:lnTo>
                  <a:pt x="340383" y="1072412"/>
                </a:lnTo>
                <a:lnTo>
                  <a:pt x="292735" y="1061109"/>
                </a:lnTo>
                <a:lnTo>
                  <a:pt x="248570" y="1043070"/>
                </a:lnTo>
                <a:lnTo>
                  <a:pt x="208361" y="1018948"/>
                </a:lnTo>
                <a:lnTo>
                  <a:pt x="172584" y="989397"/>
                </a:lnTo>
                <a:lnTo>
                  <a:pt x="141712" y="955070"/>
                </a:lnTo>
                <a:lnTo>
                  <a:pt x="124089" y="929854"/>
                </a:lnTo>
                <a:lnTo>
                  <a:pt x="113111" y="921050"/>
                </a:lnTo>
                <a:lnTo>
                  <a:pt x="102523" y="911777"/>
                </a:lnTo>
                <a:lnTo>
                  <a:pt x="92344" y="902049"/>
                </a:lnTo>
                <a:lnTo>
                  <a:pt x="82594" y="891881"/>
                </a:lnTo>
                <a:lnTo>
                  <a:pt x="73290" y="881290"/>
                </a:lnTo>
                <a:lnTo>
                  <a:pt x="64452" y="870288"/>
                </a:lnTo>
                <a:lnTo>
                  <a:pt x="56097" y="858892"/>
                </a:lnTo>
                <a:lnTo>
                  <a:pt x="48246" y="847116"/>
                </a:lnTo>
                <a:lnTo>
                  <a:pt x="40915" y="834975"/>
                </a:lnTo>
                <a:lnTo>
                  <a:pt x="34124" y="822484"/>
                </a:lnTo>
                <a:lnTo>
                  <a:pt x="28587" y="728203"/>
                </a:lnTo>
                <a:lnTo>
                  <a:pt x="33185" y="750601"/>
                </a:lnTo>
                <a:lnTo>
                  <a:pt x="39490" y="772302"/>
                </a:lnTo>
                <a:lnTo>
                  <a:pt x="56915" y="813334"/>
                </a:lnTo>
                <a:lnTo>
                  <a:pt x="80251" y="850731"/>
                </a:lnTo>
                <a:lnTo>
                  <a:pt x="108888" y="883927"/>
                </a:lnTo>
                <a:lnTo>
                  <a:pt x="142216" y="912357"/>
                </a:lnTo>
                <a:lnTo>
                  <a:pt x="179625" y="935455"/>
                </a:lnTo>
                <a:lnTo>
                  <a:pt x="220502" y="952654"/>
                </a:lnTo>
                <a:lnTo>
                  <a:pt x="264239" y="963389"/>
                </a:lnTo>
                <a:lnTo>
                  <a:pt x="310224" y="967093"/>
                </a:lnTo>
                <a:lnTo>
                  <a:pt x="3412890" y="967093"/>
                </a:lnTo>
                <a:lnTo>
                  <a:pt x="3458875" y="963322"/>
                </a:lnTo>
                <a:lnTo>
                  <a:pt x="3502612" y="952416"/>
                </a:lnTo>
                <a:lnTo>
                  <a:pt x="3543490" y="934986"/>
                </a:lnTo>
                <a:lnTo>
                  <a:pt x="3580898" y="911642"/>
                </a:lnTo>
                <a:lnTo>
                  <a:pt x="3614226" y="882996"/>
                </a:lnTo>
                <a:lnTo>
                  <a:pt x="3642864" y="849658"/>
                </a:lnTo>
                <a:lnTo>
                  <a:pt x="3666200" y="812239"/>
                </a:lnTo>
                <a:lnTo>
                  <a:pt x="3683625" y="771349"/>
                </a:lnTo>
                <a:lnTo>
                  <a:pt x="3694527" y="727599"/>
                </a:lnTo>
                <a:lnTo>
                  <a:pt x="3698297" y="681600"/>
                </a:lnTo>
                <a:lnTo>
                  <a:pt x="3698297" y="310317"/>
                </a:lnTo>
                <a:lnTo>
                  <a:pt x="3694527" y="264318"/>
                </a:lnTo>
                <a:lnTo>
                  <a:pt x="3683625" y="220568"/>
                </a:lnTo>
                <a:lnTo>
                  <a:pt x="3666200" y="179678"/>
                </a:lnTo>
                <a:lnTo>
                  <a:pt x="3642864" y="142259"/>
                </a:lnTo>
                <a:lnTo>
                  <a:pt x="3614226" y="108921"/>
                </a:lnTo>
                <a:lnTo>
                  <a:pt x="3580898" y="80275"/>
                </a:lnTo>
                <a:lnTo>
                  <a:pt x="3543490" y="56932"/>
                </a:lnTo>
                <a:lnTo>
                  <a:pt x="3502612" y="39502"/>
                </a:lnTo>
                <a:lnTo>
                  <a:pt x="3458875" y="28596"/>
                </a:lnTo>
                <a:lnTo>
                  <a:pt x="3412890" y="24825"/>
                </a:lnTo>
                <a:lnTo>
                  <a:pt x="310224" y="24825"/>
                </a:lnTo>
                <a:lnTo>
                  <a:pt x="264239" y="28596"/>
                </a:lnTo>
                <a:lnTo>
                  <a:pt x="220502" y="39502"/>
                </a:lnTo>
                <a:lnTo>
                  <a:pt x="179625" y="56932"/>
                </a:lnTo>
                <a:lnTo>
                  <a:pt x="142216" y="80275"/>
                </a:lnTo>
                <a:lnTo>
                  <a:pt x="108888" y="108921"/>
                </a:lnTo>
                <a:lnTo>
                  <a:pt x="80251" y="142259"/>
                </a:lnTo>
                <a:lnTo>
                  <a:pt x="56915" y="179678"/>
                </a:lnTo>
                <a:lnTo>
                  <a:pt x="39490" y="220568"/>
                </a:lnTo>
                <a:lnTo>
                  <a:pt x="28587" y="264318"/>
                </a:lnTo>
                <a:lnTo>
                  <a:pt x="24817" y="310317"/>
                </a:lnTo>
                <a:lnTo>
                  <a:pt x="24817" y="681600"/>
                </a:lnTo>
                <a:lnTo>
                  <a:pt x="22236" y="796512"/>
                </a:lnTo>
                <a:lnTo>
                  <a:pt x="8918" y="755301"/>
                </a:lnTo>
                <a:lnTo>
                  <a:pt x="1464" y="711743"/>
                </a:lnTo>
                <a:lnTo>
                  <a:pt x="0" y="681600"/>
                </a:lnTo>
                <a:lnTo>
                  <a:pt x="0" y="310317"/>
                </a:lnTo>
                <a:lnTo>
                  <a:pt x="4062" y="260004"/>
                </a:lnTo>
                <a:lnTo>
                  <a:pt x="15823" y="212267"/>
                </a:lnTo>
                <a:lnTo>
                  <a:pt x="34643" y="167747"/>
                </a:lnTo>
                <a:lnTo>
                  <a:pt x="59880" y="127086"/>
                </a:lnTo>
                <a:lnTo>
                  <a:pt x="90895" y="90923"/>
                </a:lnTo>
                <a:lnTo>
                  <a:pt x="127048" y="59898"/>
                </a:lnTo>
                <a:lnTo>
                  <a:pt x="167697" y="34653"/>
                </a:lnTo>
                <a:lnTo>
                  <a:pt x="212203" y="15828"/>
                </a:lnTo>
                <a:lnTo>
                  <a:pt x="259926" y="4063"/>
                </a:lnTo>
                <a:lnTo>
                  <a:pt x="310224" y="0"/>
                </a:lnTo>
                <a:lnTo>
                  <a:pt x="3412890" y="0"/>
                </a:lnTo>
                <a:lnTo>
                  <a:pt x="3462049" y="3912"/>
                </a:lnTo>
                <a:lnTo>
                  <a:pt x="3508645" y="15215"/>
                </a:lnTo>
                <a:lnTo>
                  <a:pt x="3552126" y="33254"/>
                </a:lnTo>
                <a:lnTo>
                  <a:pt x="3591937" y="57376"/>
                </a:lnTo>
                <a:lnTo>
                  <a:pt x="3627527" y="86927"/>
                </a:lnTo>
                <a:lnTo>
                  <a:pt x="3658342" y="121254"/>
                </a:lnTo>
                <a:lnTo>
                  <a:pt x="3675961" y="146469"/>
                </a:lnTo>
                <a:lnTo>
                  <a:pt x="3686939" y="155274"/>
                </a:lnTo>
                <a:lnTo>
                  <a:pt x="3697527" y="164547"/>
                </a:lnTo>
                <a:lnTo>
                  <a:pt x="3707706" y="174275"/>
                </a:lnTo>
                <a:lnTo>
                  <a:pt x="3717456" y="184442"/>
                </a:lnTo>
                <a:lnTo>
                  <a:pt x="3723645" y="228285"/>
                </a:lnTo>
                <a:lnTo>
                  <a:pt x="3716127" y="218232"/>
                </a:lnTo>
                <a:lnTo>
                  <a:pt x="3708224" y="208533"/>
                </a:lnTo>
                <a:lnTo>
                  <a:pt x="3718304" y="246773"/>
                </a:lnTo>
                <a:lnTo>
                  <a:pt x="3724319" y="284706"/>
                </a:lnTo>
                <a:lnTo>
                  <a:pt x="3725597" y="310317"/>
                </a:lnTo>
                <a:lnTo>
                  <a:pt x="3725597" y="681600"/>
                </a:lnTo>
                <a:lnTo>
                  <a:pt x="3721534" y="731914"/>
                </a:lnTo>
                <a:lnTo>
                  <a:pt x="3709773" y="779651"/>
                </a:lnTo>
                <a:lnTo>
                  <a:pt x="3690953" y="824170"/>
                </a:lnTo>
                <a:lnTo>
                  <a:pt x="3665716" y="864832"/>
                </a:lnTo>
                <a:lnTo>
                  <a:pt x="3634701" y="900995"/>
                </a:lnTo>
                <a:lnTo>
                  <a:pt x="3598548" y="932019"/>
                </a:lnTo>
                <a:lnTo>
                  <a:pt x="3557899" y="957264"/>
                </a:lnTo>
                <a:lnTo>
                  <a:pt x="3513393" y="976089"/>
                </a:lnTo>
                <a:lnTo>
                  <a:pt x="3465671" y="987854"/>
                </a:lnTo>
                <a:lnTo>
                  <a:pt x="3415372" y="991918"/>
                </a:lnTo>
                <a:lnTo>
                  <a:pt x="307460" y="991877"/>
                </a:lnTo>
                <a:lnTo>
                  <a:pt x="268078" y="988837"/>
                </a:lnTo>
                <a:lnTo>
                  <a:pt x="218741" y="977744"/>
                </a:lnTo>
                <a:lnTo>
                  <a:pt x="183653" y="964610"/>
                </a:lnTo>
                <a:lnTo>
                  <a:pt x="189972" y="971027"/>
                </a:lnTo>
                <a:lnTo>
                  <a:pt x="218902" y="995871"/>
                </a:lnTo>
                <a:lnTo>
                  <a:pt x="250944" y="1016508"/>
                </a:lnTo>
                <a:lnTo>
                  <a:pt x="285850" y="1032648"/>
                </a:lnTo>
                <a:lnTo>
                  <a:pt x="323370" y="1044001"/>
                </a:lnTo>
                <a:lnTo>
                  <a:pt x="363257" y="1050278"/>
                </a:lnTo>
                <a:lnTo>
                  <a:pt x="391040" y="1051499"/>
                </a:lnTo>
                <a:lnTo>
                  <a:pt x="3489826" y="1051499"/>
                </a:lnTo>
                <a:lnTo>
                  <a:pt x="3535881" y="1047728"/>
                </a:lnTo>
                <a:lnTo>
                  <a:pt x="3579806" y="1036822"/>
                </a:lnTo>
                <a:lnTo>
                  <a:pt x="3620962" y="1019392"/>
                </a:lnTo>
                <a:lnTo>
                  <a:pt x="3658707" y="996049"/>
                </a:lnTo>
                <a:lnTo>
                  <a:pt x="3692403" y="967403"/>
                </a:lnTo>
                <a:lnTo>
                  <a:pt x="3721407" y="934065"/>
                </a:lnTo>
                <a:lnTo>
                  <a:pt x="3745081" y="896645"/>
                </a:lnTo>
                <a:lnTo>
                  <a:pt x="3762784" y="855756"/>
                </a:lnTo>
                <a:lnTo>
                  <a:pt x="3773875" y="812006"/>
                </a:lnTo>
                <a:lnTo>
                  <a:pt x="3777714" y="766007"/>
                </a:lnTo>
                <a:lnTo>
                  <a:pt x="3777714" y="394724"/>
                </a:lnTo>
                <a:lnTo>
                  <a:pt x="3777575" y="385812"/>
                </a:lnTo>
                <a:lnTo>
                  <a:pt x="3776820" y="372228"/>
                </a:lnTo>
                <a:lnTo>
                  <a:pt x="3775429" y="358845"/>
                </a:lnTo>
                <a:lnTo>
                  <a:pt x="3773420" y="345676"/>
                </a:lnTo>
                <a:close/>
              </a:path>
            </a:pathLst>
          </a:custGeom>
          <a:solidFill>
            <a:srgbClr val="18181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7"/>
          <p:cNvSpPr/>
          <p:nvPr/>
        </p:nvSpPr>
        <p:spPr>
          <a:xfrm>
            <a:off x="16136676" y="7347773"/>
            <a:ext cx="26496" cy="64960"/>
          </a:xfrm>
          <a:custGeom>
            <a:rect b="b" l="l" r="r" t="t"/>
            <a:pathLst>
              <a:path extrusionOk="0" h="64960" w="26496">
                <a:moveTo>
                  <a:pt x="26496" y="32989"/>
                </a:moveTo>
                <a:lnTo>
                  <a:pt x="19995" y="64960"/>
                </a:lnTo>
                <a:lnTo>
                  <a:pt x="13303" y="54236"/>
                </a:lnTo>
                <a:lnTo>
                  <a:pt x="6189" y="43842"/>
                </a:lnTo>
                <a:lnTo>
                  <a:pt x="0" y="0"/>
                </a:lnTo>
                <a:lnTo>
                  <a:pt x="9303" y="10591"/>
                </a:lnTo>
                <a:lnTo>
                  <a:pt x="18141" y="21593"/>
                </a:lnTo>
                <a:lnTo>
                  <a:pt x="26496" y="32989"/>
                </a:lnTo>
                <a:close/>
              </a:path>
            </a:pathLst>
          </a:custGeom>
          <a:solidFill>
            <a:srgbClr val="18181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7"/>
          <p:cNvSpPr/>
          <p:nvPr/>
        </p:nvSpPr>
        <p:spPr>
          <a:xfrm>
            <a:off x="12441456" y="7844931"/>
            <a:ext cx="11887" cy="140884"/>
          </a:xfrm>
          <a:custGeom>
            <a:rect b="b" l="l" r="r" t="t"/>
            <a:pathLst>
              <a:path extrusionOk="0" h="140884" w="11887">
                <a:moveTo>
                  <a:pt x="5655" y="128058"/>
                </a:moveTo>
                <a:lnTo>
                  <a:pt x="0" y="114911"/>
                </a:lnTo>
                <a:lnTo>
                  <a:pt x="2581" y="0"/>
                </a:lnTo>
                <a:lnTo>
                  <a:pt x="3536" y="23578"/>
                </a:lnTo>
                <a:lnTo>
                  <a:pt x="6350" y="46602"/>
                </a:lnTo>
                <a:lnTo>
                  <a:pt x="11887" y="140884"/>
                </a:lnTo>
                <a:lnTo>
                  <a:pt x="5655" y="128058"/>
                </a:lnTo>
                <a:close/>
              </a:path>
            </a:pathLst>
          </a:custGeom>
          <a:solidFill>
            <a:srgbClr val="18181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7"/>
          <p:cNvSpPr/>
          <p:nvPr/>
        </p:nvSpPr>
        <p:spPr>
          <a:xfrm>
            <a:off x="12487785" y="4336635"/>
            <a:ext cx="3596543" cy="842965"/>
          </a:xfrm>
          <a:custGeom>
            <a:rect b="b" l="l" r="r" t="t"/>
            <a:pathLst>
              <a:path extrusionOk="0" h="842965" w="3596543">
                <a:moveTo>
                  <a:pt x="3540257" y="49140"/>
                </a:moveTo>
                <a:lnTo>
                  <a:pt x="3537873" y="36614"/>
                </a:lnTo>
                <a:lnTo>
                  <a:pt x="3534896" y="24230"/>
                </a:lnTo>
                <a:lnTo>
                  <a:pt x="3531298" y="12016"/>
                </a:lnTo>
                <a:lnTo>
                  <a:pt x="3527053" y="0"/>
                </a:lnTo>
                <a:lnTo>
                  <a:pt x="3532220" y="6248"/>
                </a:lnTo>
                <a:lnTo>
                  <a:pt x="3560384" y="47995"/>
                </a:lnTo>
                <a:lnTo>
                  <a:pt x="3576796" y="82608"/>
                </a:lnTo>
                <a:lnTo>
                  <a:pt x="3588587" y="119704"/>
                </a:lnTo>
                <a:lnTo>
                  <a:pt x="3595231" y="158967"/>
                </a:lnTo>
                <a:lnTo>
                  <a:pt x="3596543" y="186190"/>
                </a:lnTo>
                <a:lnTo>
                  <a:pt x="3596543" y="557473"/>
                </a:lnTo>
                <a:lnTo>
                  <a:pt x="3592773" y="603472"/>
                </a:lnTo>
                <a:lnTo>
                  <a:pt x="3581871" y="647222"/>
                </a:lnTo>
                <a:lnTo>
                  <a:pt x="3564446" y="688112"/>
                </a:lnTo>
                <a:lnTo>
                  <a:pt x="3541110" y="725531"/>
                </a:lnTo>
                <a:lnTo>
                  <a:pt x="3512472" y="758869"/>
                </a:lnTo>
                <a:lnTo>
                  <a:pt x="3479144" y="787515"/>
                </a:lnTo>
                <a:lnTo>
                  <a:pt x="3441736" y="810859"/>
                </a:lnTo>
                <a:lnTo>
                  <a:pt x="3400859" y="828289"/>
                </a:lnTo>
                <a:lnTo>
                  <a:pt x="3357122" y="839194"/>
                </a:lnTo>
                <a:lnTo>
                  <a:pt x="3311137" y="842965"/>
                </a:lnTo>
                <a:lnTo>
                  <a:pt x="206863" y="842965"/>
                </a:lnTo>
                <a:lnTo>
                  <a:pt x="156798" y="838883"/>
                </a:lnTo>
                <a:lnTo>
                  <a:pt x="118255" y="829711"/>
                </a:lnTo>
                <a:lnTo>
                  <a:pt x="82172" y="815604"/>
                </a:lnTo>
                <a:lnTo>
                  <a:pt x="48815" y="796854"/>
                </a:lnTo>
                <a:lnTo>
                  <a:pt x="18450" y="773752"/>
                </a:lnTo>
                <a:lnTo>
                  <a:pt x="0" y="756077"/>
                </a:lnTo>
                <a:lnTo>
                  <a:pt x="4455" y="757986"/>
                </a:lnTo>
                <a:lnTo>
                  <a:pt x="16157" y="762633"/>
                </a:lnTo>
                <a:lnTo>
                  <a:pt x="52593" y="773922"/>
                </a:lnTo>
                <a:lnTo>
                  <a:pt x="90464" y="780959"/>
                </a:lnTo>
                <a:lnTo>
                  <a:pt x="129053" y="783384"/>
                </a:lnTo>
                <a:lnTo>
                  <a:pt x="3236683" y="783384"/>
                </a:lnTo>
                <a:lnTo>
                  <a:pt x="3283896" y="779321"/>
                </a:lnTo>
                <a:lnTo>
                  <a:pt x="3329680" y="767556"/>
                </a:lnTo>
                <a:lnTo>
                  <a:pt x="3373201" y="748731"/>
                </a:lnTo>
                <a:lnTo>
                  <a:pt x="3413625" y="723486"/>
                </a:lnTo>
                <a:lnTo>
                  <a:pt x="3450117" y="692461"/>
                </a:lnTo>
                <a:lnTo>
                  <a:pt x="3481844" y="656298"/>
                </a:lnTo>
                <a:lnTo>
                  <a:pt x="3507973" y="615637"/>
                </a:lnTo>
                <a:lnTo>
                  <a:pt x="3527668" y="571117"/>
                </a:lnTo>
                <a:lnTo>
                  <a:pt x="3540097" y="523380"/>
                </a:lnTo>
                <a:lnTo>
                  <a:pt x="3544425" y="473067"/>
                </a:lnTo>
                <a:lnTo>
                  <a:pt x="3544422" y="100111"/>
                </a:lnTo>
                <a:lnTo>
                  <a:pt x="3544131" y="87294"/>
                </a:lnTo>
                <a:lnTo>
                  <a:pt x="3543358" y="74507"/>
                </a:lnTo>
                <a:lnTo>
                  <a:pt x="3542076" y="61780"/>
                </a:lnTo>
                <a:lnTo>
                  <a:pt x="3540257" y="49140"/>
                </a:lnTo>
                <a:close/>
              </a:path>
            </a:pathLst>
          </a:custGeom>
          <a:solidFill>
            <a:srgbClr val="18181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7"/>
          <p:cNvSpPr/>
          <p:nvPr/>
        </p:nvSpPr>
        <p:spPr>
          <a:xfrm>
            <a:off x="12331432" y="4152927"/>
            <a:ext cx="3673479" cy="942267"/>
          </a:xfrm>
          <a:custGeom>
            <a:rect b="b" l="l" r="r" t="t"/>
            <a:pathLst>
              <a:path extrusionOk="0" h="942267" w="3673479">
                <a:moveTo>
                  <a:pt x="285406" y="942267"/>
                </a:moveTo>
                <a:lnTo>
                  <a:pt x="262171" y="941329"/>
                </a:lnTo>
                <a:lnTo>
                  <a:pt x="239421" y="938563"/>
                </a:lnTo>
                <a:lnTo>
                  <a:pt x="195684" y="927829"/>
                </a:lnTo>
                <a:lnTo>
                  <a:pt x="154807" y="910630"/>
                </a:lnTo>
                <a:lnTo>
                  <a:pt x="117398" y="887532"/>
                </a:lnTo>
                <a:lnTo>
                  <a:pt x="84070" y="859102"/>
                </a:lnTo>
                <a:lnTo>
                  <a:pt x="55433" y="825905"/>
                </a:lnTo>
                <a:lnTo>
                  <a:pt x="32097" y="788508"/>
                </a:lnTo>
                <a:lnTo>
                  <a:pt x="14672" y="747477"/>
                </a:lnTo>
                <a:lnTo>
                  <a:pt x="3769" y="703377"/>
                </a:lnTo>
                <a:lnTo>
                  <a:pt x="0" y="656775"/>
                </a:lnTo>
                <a:lnTo>
                  <a:pt x="0" y="285492"/>
                </a:lnTo>
                <a:lnTo>
                  <a:pt x="3769" y="239493"/>
                </a:lnTo>
                <a:lnTo>
                  <a:pt x="14672" y="195743"/>
                </a:lnTo>
                <a:lnTo>
                  <a:pt x="32097" y="154853"/>
                </a:lnTo>
                <a:lnTo>
                  <a:pt x="55433" y="117434"/>
                </a:lnTo>
                <a:lnTo>
                  <a:pt x="84070" y="84096"/>
                </a:lnTo>
                <a:lnTo>
                  <a:pt x="117398" y="55450"/>
                </a:lnTo>
                <a:lnTo>
                  <a:pt x="154807" y="32106"/>
                </a:lnTo>
                <a:lnTo>
                  <a:pt x="195684" y="14676"/>
                </a:lnTo>
                <a:lnTo>
                  <a:pt x="239421" y="3770"/>
                </a:lnTo>
                <a:lnTo>
                  <a:pt x="285406" y="0"/>
                </a:lnTo>
                <a:lnTo>
                  <a:pt x="3388072" y="0"/>
                </a:lnTo>
                <a:lnTo>
                  <a:pt x="3434057" y="3770"/>
                </a:lnTo>
                <a:lnTo>
                  <a:pt x="3477794" y="14676"/>
                </a:lnTo>
                <a:lnTo>
                  <a:pt x="3518672" y="32106"/>
                </a:lnTo>
                <a:lnTo>
                  <a:pt x="3556080" y="55450"/>
                </a:lnTo>
                <a:lnTo>
                  <a:pt x="3589408" y="84096"/>
                </a:lnTo>
                <a:lnTo>
                  <a:pt x="3618046" y="117434"/>
                </a:lnTo>
                <a:lnTo>
                  <a:pt x="3641382" y="154853"/>
                </a:lnTo>
                <a:lnTo>
                  <a:pt x="3658807" y="195743"/>
                </a:lnTo>
                <a:lnTo>
                  <a:pt x="3669709" y="239493"/>
                </a:lnTo>
                <a:lnTo>
                  <a:pt x="3673479" y="285492"/>
                </a:lnTo>
                <a:lnTo>
                  <a:pt x="3673479" y="656775"/>
                </a:lnTo>
                <a:lnTo>
                  <a:pt x="3669709" y="702774"/>
                </a:lnTo>
                <a:lnTo>
                  <a:pt x="3658807" y="746524"/>
                </a:lnTo>
                <a:lnTo>
                  <a:pt x="3641382" y="787414"/>
                </a:lnTo>
                <a:lnTo>
                  <a:pt x="3618046" y="824833"/>
                </a:lnTo>
                <a:lnTo>
                  <a:pt x="3589408" y="858171"/>
                </a:lnTo>
                <a:lnTo>
                  <a:pt x="3556080" y="886817"/>
                </a:lnTo>
                <a:lnTo>
                  <a:pt x="3518672" y="910160"/>
                </a:lnTo>
                <a:lnTo>
                  <a:pt x="3477794" y="927590"/>
                </a:lnTo>
                <a:lnTo>
                  <a:pt x="3434057" y="938496"/>
                </a:lnTo>
                <a:lnTo>
                  <a:pt x="3388072" y="942267"/>
                </a:lnTo>
                <a:lnTo>
                  <a:pt x="285406" y="942267"/>
                </a:lnTo>
                <a:close/>
              </a:path>
            </a:pathLst>
          </a:custGeom>
          <a:solidFill>
            <a:srgbClr val="FFFAE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7"/>
          <p:cNvSpPr/>
          <p:nvPr/>
        </p:nvSpPr>
        <p:spPr>
          <a:xfrm>
            <a:off x="12306614" y="4128101"/>
            <a:ext cx="3800051" cy="1076324"/>
          </a:xfrm>
          <a:custGeom>
            <a:rect b="b" l="l" r="r" t="t"/>
            <a:pathLst>
              <a:path extrusionOk="0" h="1076324" w="3800051">
                <a:moveTo>
                  <a:pt x="3773420" y="345676"/>
                </a:moveTo>
                <a:lnTo>
                  <a:pt x="3770813" y="332732"/>
                </a:lnTo>
                <a:lnTo>
                  <a:pt x="3767627" y="320024"/>
                </a:lnTo>
                <a:lnTo>
                  <a:pt x="3763882" y="307565"/>
                </a:lnTo>
                <a:lnTo>
                  <a:pt x="3759598" y="295366"/>
                </a:lnTo>
                <a:lnTo>
                  <a:pt x="3754793" y="283439"/>
                </a:lnTo>
                <a:lnTo>
                  <a:pt x="3749488" y="271795"/>
                </a:lnTo>
                <a:lnTo>
                  <a:pt x="3743701" y="260445"/>
                </a:lnTo>
                <a:lnTo>
                  <a:pt x="3737452" y="249403"/>
                </a:lnTo>
                <a:lnTo>
                  <a:pt x="3743953" y="217432"/>
                </a:lnTo>
                <a:lnTo>
                  <a:pt x="3765926" y="253839"/>
                </a:lnTo>
                <a:lnTo>
                  <a:pt x="3782873" y="293263"/>
                </a:lnTo>
                <a:lnTo>
                  <a:pt x="3794293" y="335302"/>
                </a:lnTo>
                <a:lnTo>
                  <a:pt x="3799681" y="379552"/>
                </a:lnTo>
                <a:lnTo>
                  <a:pt x="3800051" y="394724"/>
                </a:lnTo>
                <a:lnTo>
                  <a:pt x="3800051" y="766007"/>
                </a:lnTo>
                <a:lnTo>
                  <a:pt x="3795988" y="816320"/>
                </a:lnTo>
                <a:lnTo>
                  <a:pt x="3784227" y="864057"/>
                </a:lnTo>
                <a:lnTo>
                  <a:pt x="3765407" y="908577"/>
                </a:lnTo>
                <a:lnTo>
                  <a:pt x="3740170" y="949238"/>
                </a:lnTo>
                <a:lnTo>
                  <a:pt x="3709155" y="985401"/>
                </a:lnTo>
                <a:lnTo>
                  <a:pt x="3673002" y="1016426"/>
                </a:lnTo>
                <a:lnTo>
                  <a:pt x="3632353" y="1041671"/>
                </a:lnTo>
                <a:lnTo>
                  <a:pt x="3587847" y="1060496"/>
                </a:lnTo>
                <a:lnTo>
                  <a:pt x="3540124" y="1072260"/>
                </a:lnTo>
                <a:lnTo>
                  <a:pt x="3489826" y="1076324"/>
                </a:lnTo>
                <a:lnTo>
                  <a:pt x="391040" y="1076324"/>
                </a:lnTo>
                <a:lnTo>
                  <a:pt x="340383" y="1072412"/>
                </a:lnTo>
                <a:lnTo>
                  <a:pt x="292735" y="1061109"/>
                </a:lnTo>
                <a:lnTo>
                  <a:pt x="248570" y="1043070"/>
                </a:lnTo>
                <a:lnTo>
                  <a:pt x="208361" y="1018948"/>
                </a:lnTo>
                <a:lnTo>
                  <a:pt x="172584" y="989397"/>
                </a:lnTo>
                <a:lnTo>
                  <a:pt x="141712" y="955070"/>
                </a:lnTo>
                <a:lnTo>
                  <a:pt x="124089" y="929854"/>
                </a:lnTo>
                <a:lnTo>
                  <a:pt x="113111" y="921050"/>
                </a:lnTo>
                <a:lnTo>
                  <a:pt x="102523" y="911777"/>
                </a:lnTo>
                <a:lnTo>
                  <a:pt x="92344" y="902049"/>
                </a:lnTo>
                <a:lnTo>
                  <a:pt x="82594" y="891881"/>
                </a:lnTo>
                <a:lnTo>
                  <a:pt x="73290" y="881290"/>
                </a:lnTo>
                <a:lnTo>
                  <a:pt x="64452" y="870288"/>
                </a:lnTo>
                <a:lnTo>
                  <a:pt x="56097" y="858892"/>
                </a:lnTo>
                <a:lnTo>
                  <a:pt x="48246" y="847116"/>
                </a:lnTo>
                <a:lnTo>
                  <a:pt x="40915" y="834975"/>
                </a:lnTo>
                <a:lnTo>
                  <a:pt x="34124" y="822484"/>
                </a:lnTo>
                <a:lnTo>
                  <a:pt x="28587" y="728203"/>
                </a:lnTo>
                <a:lnTo>
                  <a:pt x="33185" y="750601"/>
                </a:lnTo>
                <a:lnTo>
                  <a:pt x="39490" y="772302"/>
                </a:lnTo>
                <a:lnTo>
                  <a:pt x="56915" y="813334"/>
                </a:lnTo>
                <a:lnTo>
                  <a:pt x="80251" y="850731"/>
                </a:lnTo>
                <a:lnTo>
                  <a:pt x="108888" y="883927"/>
                </a:lnTo>
                <a:lnTo>
                  <a:pt x="142216" y="912357"/>
                </a:lnTo>
                <a:lnTo>
                  <a:pt x="179625" y="935455"/>
                </a:lnTo>
                <a:lnTo>
                  <a:pt x="220502" y="952654"/>
                </a:lnTo>
                <a:lnTo>
                  <a:pt x="264239" y="963389"/>
                </a:lnTo>
                <a:lnTo>
                  <a:pt x="310224" y="967093"/>
                </a:lnTo>
                <a:lnTo>
                  <a:pt x="3412890" y="967093"/>
                </a:lnTo>
                <a:lnTo>
                  <a:pt x="3458875" y="963322"/>
                </a:lnTo>
                <a:lnTo>
                  <a:pt x="3502612" y="952416"/>
                </a:lnTo>
                <a:lnTo>
                  <a:pt x="3543490" y="934986"/>
                </a:lnTo>
                <a:lnTo>
                  <a:pt x="3580898" y="911642"/>
                </a:lnTo>
                <a:lnTo>
                  <a:pt x="3614226" y="882996"/>
                </a:lnTo>
                <a:lnTo>
                  <a:pt x="3642864" y="849658"/>
                </a:lnTo>
                <a:lnTo>
                  <a:pt x="3666200" y="812239"/>
                </a:lnTo>
                <a:lnTo>
                  <a:pt x="3683625" y="771349"/>
                </a:lnTo>
                <a:lnTo>
                  <a:pt x="3694527" y="727599"/>
                </a:lnTo>
                <a:lnTo>
                  <a:pt x="3698297" y="681600"/>
                </a:lnTo>
                <a:lnTo>
                  <a:pt x="3698297" y="310317"/>
                </a:lnTo>
                <a:lnTo>
                  <a:pt x="3694527" y="264318"/>
                </a:lnTo>
                <a:lnTo>
                  <a:pt x="3683625" y="220568"/>
                </a:lnTo>
                <a:lnTo>
                  <a:pt x="3666200" y="179678"/>
                </a:lnTo>
                <a:lnTo>
                  <a:pt x="3642864" y="142259"/>
                </a:lnTo>
                <a:lnTo>
                  <a:pt x="3614226" y="108921"/>
                </a:lnTo>
                <a:lnTo>
                  <a:pt x="3580898" y="80275"/>
                </a:lnTo>
                <a:lnTo>
                  <a:pt x="3543490" y="56932"/>
                </a:lnTo>
                <a:lnTo>
                  <a:pt x="3502612" y="39502"/>
                </a:lnTo>
                <a:lnTo>
                  <a:pt x="3458875" y="28596"/>
                </a:lnTo>
                <a:lnTo>
                  <a:pt x="3412890" y="24825"/>
                </a:lnTo>
                <a:lnTo>
                  <a:pt x="310224" y="24825"/>
                </a:lnTo>
                <a:lnTo>
                  <a:pt x="264239" y="28596"/>
                </a:lnTo>
                <a:lnTo>
                  <a:pt x="220502" y="39502"/>
                </a:lnTo>
                <a:lnTo>
                  <a:pt x="179625" y="56932"/>
                </a:lnTo>
                <a:lnTo>
                  <a:pt x="142216" y="80275"/>
                </a:lnTo>
                <a:lnTo>
                  <a:pt x="108888" y="108921"/>
                </a:lnTo>
                <a:lnTo>
                  <a:pt x="80251" y="142259"/>
                </a:lnTo>
                <a:lnTo>
                  <a:pt x="56915" y="179678"/>
                </a:lnTo>
                <a:lnTo>
                  <a:pt x="39490" y="220568"/>
                </a:lnTo>
                <a:lnTo>
                  <a:pt x="28587" y="264318"/>
                </a:lnTo>
                <a:lnTo>
                  <a:pt x="24817" y="310317"/>
                </a:lnTo>
                <a:lnTo>
                  <a:pt x="24817" y="681600"/>
                </a:lnTo>
                <a:lnTo>
                  <a:pt x="22236" y="796512"/>
                </a:lnTo>
                <a:lnTo>
                  <a:pt x="8918" y="755301"/>
                </a:lnTo>
                <a:lnTo>
                  <a:pt x="1464" y="711743"/>
                </a:lnTo>
                <a:lnTo>
                  <a:pt x="0" y="681600"/>
                </a:lnTo>
                <a:lnTo>
                  <a:pt x="0" y="310317"/>
                </a:lnTo>
                <a:lnTo>
                  <a:pt x="4062" y="260004"/>
                </a:lnTo>
                <a:lnTo>
                  <a:pt x="15823" y="212267"/>
                </a:lnTo>
                <a:lnTo>
                  <a:pt x="34643" y="167747"/>
                </a:lnTo>
                <a:lnTo>
                  <a:pt x="59880" y="127086"/>
                </a:lnTo>
                <a:lnTo>
                  <a:pt x="90895" y="90923"/>
                </a:lnTo>
                <a:lnTo>
                  <a:pt x="127048" y="59898"/>
                </a:lnTo>
                <a:lnTo>
                  <a:pt x="167697" y="34653"/>
                </a:lnTo>
                <a:lnTo>
                  <a:pt x="212203" y="15828"/>
                </a:lnTo>
                <a:lnTo>
                  <a:pt x="259926" y="4063"/>
                </a:lnTo>
                <a:lnTo>
                  <a:pt x="310224" y="0"/>
                </a:lnTo>
                <a:lnTo>
                  <a:pt x="3412890" y="0"/>
                </a:lnTo>
                <a:lnTo>
                  <a:pt x="3462049" y="3912"/>
                </a:lnTo>
                <a:lnTo>
                  <a:pt x="3508645" y="15215"/>
                </a:lnTo>
                <a:lnTo>
                  <a:pt x="3552126" y="33254"/>
                </a:lnTo>
                <a:lnTo>
                  <a:pt x="3591937" y="57376"/>
                </a:lnTo>
                <a:lnTo>
                  <a:pt x="3627527" y="86927"/>
                </a:lnTo>
                <a:lnTo>
                  <a:pt x="3658342" y="121254"/>
                </a:lnTo>
                <a:lnTo>
                  <a:pt x="3675961" y="146469"/>
                </a:lnTo>
                <a:lnTo>
                  <a:pt x="3686939" y="155274"/>
                </a:lnTo>
                <a:lnTo>
                  <a:pt x="3697527" y="164547"/>
                </a:lnTo>
                <a:lnTo>
                  <a:pt x="3707706" y="174275"/>
                </a:lnTo>
                <a:lnTo>
                  <a:pt x="3717456" y="184442"/>
                </a:lnTo>
                <a:lnTo>
                  <a:pt x="3723645" y="228285"/>
                </a:lnTo>
                <a:lnTo>
                  <a:pt x="3716127" y="218232"/>
                </a:lnTo>
                <a:lnTo>
                  <a:pt x="3708224" y="208533"/>
                </a:lnTo>
                <a:lnTo>
                  <a:pt x="3718304" y="246773"/>
                </a:lnTo>
                <a:lnTo>
                  <a:pt x="3724319" y="284706"/>
                </a:lnTo>
                <a:lnTo>
                  <a:pt x="3725597" y="310317"/>
                </a:lnTo>
                <a:lnTo>
                  <a:pt x="3725597" y="681600"/>
                </a:lnTo>
                <a:lnTo>
                  <a:pt x="3721534" y="731914"/>
                </a:lnTo>
                <a:lnTo>
                  <a:pt x="3709773" y="779651"/>
                </a:lnTo>
                <a:lnTo>
                  <a:pt x="3690953" y="824170"/>
                </a:lnTo>
                <a:lnTo>
                  <a:pt x="3665716" y="864832"/>
                </a:lnTo>
                <a:lnTo>
                  <a:pt x="3634701" y="900995"/>
                </a:lnTo>
                <a:lnTo>
                  <a:pt x="3598548" y="932019"/>
                </a:lnTo>
                <a:lnTo>
                  <a:pt x="3557899" y="957264"/>
                </a:lnTo>
                <a:lnTo>
                  <a:pt x="3513393" y="976089"/>
                </a:lnTo>
                <a:lnTo>
                  <a:pt x="3465671" y="987854"/>
                </a:lnTo>
                <a:lnTo>
                  <a:pt x="3415372" y="991918"/>
                </a:lnTo>
                <a:lnTo>
                  <a:pt x="307460" y="991877"/>
                </a:lnTo>
                <a:lnTo>
                  <a:pt x="268078" y="988837"/>
                </a:lnTo>
                <a:lnTo>
                  <a:pt x="218741" y="977744"/>
                </a:lnTo>
                <a:lnTo>
                  <a:pt x="183653" y="964610"/>
                </a:lnTo>
                <a:lnTo>
                  <a:pt x="189972" y="971027"/>
                </a:lnTo>
                <a:lnTo>
                  <a:pt x="218902" y="995871"/>
                </a:lnTo>
                <a:lnTo>
                  <a:pt x="250944" y="1016508"/>
                </a:lnTo>
                <a:lnTo>
                  <a:pt x="285850" y="1032648"/>
                </a:lnTo>
                <a:lnTo>
                  <a:pt x="323370" y="1044001"/>
                </a:lnTo>
                <a:lnTo>
                  <a:pt x="363257" y="1050278"/>
                </a:lnTo>
                <a:lnTo>
                  <a:pt x="391040" y="1051499"/>
                </a:lnTo>
                <a:lnTo>
                  <a:pt x="3489826" y="1051499"/>
                </a:lnTo>
                <a:lnTo>
                  <a:pt x="3535881" y="1047728"/>
                </a:lnTo>
                <a:lnTo>
                  <a:pt x="3579806" y="1036822"/>
                </a:lnTo>
                <a:lnTo>
                  <a:pt x="3620962" y="1019392"/>
                </a:lnTo>
                <a:lnTo>
                  <a:pt x="3658707" y="996049"/>
                </a:lnTo>
                <a:lnTo>
                  <a:pt x="3692403" y="967403"/>
                </a:lnTo>
                <a:lnTo>
                  <a:pt x="3721407" y="934065"/>
                </a:lnTo>
                <a:lnTo>
                  <a:pt x="3745081" y="896645"/>
                </a:lnTo>
                <a:lnTo>
                  <a:pt x="3762784" y="855756"/>
                </a:lnTo>
                <a:lnTo>
                  <a:pt x="3773875" y="812006"/>
                </a:lnTo>
                <a:lnTo>
                  <a:pt x="3777714" y="766007"/>
                </a:lnTo>
                <a:lnTo>
                  <a:pt x="3777714" y="394724"/>
                </a:lnTo>
                <a:lnTo>
                  <a:pt x="3777575" y="385812"/>
                </a:lnTo>
                <a:lnTo>
                  <a:pt x="3776820" y="372228"/>
                </a:lnTo>
                <a:lnTo>
                  <a:pt x="3775429" y="358845"/>
                </a:lnTo>
                <a:lnTo>
                  <a:pt x="3773420" y="345676"/>
                </a:lnTo>
                <a:close/>
              </a:path>
            </a:pathLst>
          </a:custGeom>
          <a:solidFill>
            <a:srgbClr val="18181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7"/>
          <p:cNvSpPr/>
          <p:nvPr/>
        </p:nvSpPr>
        <p:spPr>
          <a:xfrm>
            <a:off x="16024071" y="4312544"/>
            <a:ext cx="26496" cy="64960"/>
          </a:xfrm>
          <a:custGeom>
            <a:rect b="b" l="l" r="r" t="t"/>
            <a:pathLst>
              <a:path extrusionOk="0" h="64960" w="26496">
                <a:moveTo>
                  <a:pt x="26496" y="32989"/>
                </a:moveTo>
                <a:lnTo>
                  <a:pt x="19995" y="64960"/>
                </a:lnTo>
                <a:lnTo>
                  <a:pt x="13303" y="54236"/>
                </a:lnTo>
                <a:lnTo>
                  <a:pt x="6189" y="43842"/>
                </a:lnTo>
                <a:lnTo>
                  <a:pt x="0" y="0"/>
                </a:lnTo>
                <a:lnTo>
                  <a:pt x="9303" y="10591"/>
                </a:lnTo>
                <a:lnTo>
                  <a:pt x="18141" y="21593"/>
                </a:lnTo>
                <a:lnTo>
                  <a:pt x="26496" y="32989"/>
                </a:lnTo>
                <a:close/>
              </a:path>
            </a:pathLst>
          </a:custGeom>
          <a:solidFill>
            <a:srgbClr val="18181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7"/>
          <p:cNvSpPr/>
          <p:nvPr/>
        </p:nvSpPr>
        <p:spPr>
          <a:xfrm>
            <a:off x="12328851" y="4809702"/>
            <a:ext cx="11887" cy="140884"/>
          </a:xfrm>
          <a:custGeom>
            <a:rect b="b" l="l" r="r" t="t"/>
            <a:pathLst>
              <a:path extrusionOk="0" h="140884" w="11887">
                <a:moveTo>
                  <a:pt x="5655" y="128058"/>
                </a:moveTo>
                <a:lnTo>
                  <a:pt x="0" y="114911"/>
                </a:lnTo>
                <a:lnTo>
                  <a:pt x="2581" y="0"/>
                </a:lnTo>
                <a:lnTo>
                  <a:pt x="3536" y="23578"/>
                </a:lnTo>
                <a:lnTo>
                  <a:pt x="6350" y="46602"/>
                </a:lnTo>
                <a:lnTo>
                  <a:pt x="11887" y="140884"/>
                </a:lnTo>
                <a:lnTo>
                  <a:pt x="5655" y="128058"/>
                </a:lnTo>
                <a:close/>
              </a:path>
            </a:pathLst>
          </a:custGeom>
          <a:solidFill>
            <a:srgbClr val="18181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7"/>
          <p:cNvSpPr/>
          <p:nvPr/>
        </p:nvSpPr>
        <p:spPr>
          <a:xfrm>
            <a:off x="10541441" y="4890878"/>
            <a:ext cx="1333499" cy="13334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7"/>
          <p:cNvSpPr/>
          <p:nvPr/>
        </p:nvSpPr>
        <p:spPr>
          <a:xfrm>
            <a:off x="10708323" y="5203816"/>
            <a:ext cx="1000124" cy="8000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7"/>
          <p:cNvSpPr/>
          <p:nvPr/>
        </p:nvSpPr>
        <p:spPr>
          <a:xfrm>
            <a:off x="10654047" y="7926108"/>
            <a:ext cx="1333499" cy="13334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7"/>
          <p:cNvSpPr/>
          <p:nvPr/>
        </p:nvSpPr>
        <p:spPr>
          <a:xfrm>
            <a:off x="10820710" y="8173936"/>
            <a:ext cx="777465" cy="656085"/>
          </a:xfrm>
          <a:custGeom>
            <a:rect b="b" l="l" r="r" t="t"/>
            <a:pathLst>
              <a:path extrusionOk="0" h="656085" w="777465">
                <a:moveTo>
                  <a:pt x="186940" y="329293"/>
                </a:moveTo>
                <a:lnTo>
                  <a:pt x="186726" y="326780"/>
                </a:lnTo>
                <a:lnTo>
                  <a:pt x="187285" y="324335"/>
                </a:lnTo>
                <a:lnTo>
                  <a:pt x="188618" y="321957"/>
                </a:lnTo>
                <a:lnTo>
                  <a:pt x="189951" y="319579"/>
                </a:lnTo>
                <a:lnTo>
                  <a:pt x="191960" y="317444"/>
                </a:lnTo>
                <a:lnTo>
                  <a:pt x="194644" y="315552"/>
                </a:lnTo>
                <a:lnTo>
                  <a:pt x="197328" y="313659"/>
                </a:lnTo>
                <a:lnTo>
                  <a:pt x="200490" y="312149"/>
                </a:lnTo>
                <a:lnTo>
                  <a:pt x="204130" y="311020"/>
                </a:lnTo>
                <a:lnTo>
                  <a:pt x="207770" y="309892"/>
                </a:lnTo>
                <a:lnTo>
                  <a:pt x="212696" y="577147"/>
                </a:lnTo>
                <a:lnTo>
                  <a:pt x="199905" y="576752"/>
                </a:lnTo>
                <a:lnTo>
                  <a:pt x="187211" y="575949"/>
                </a:lnTo>
                <a:lnTo>
                  <a:pt x="198414" y="343235"/>
                </a:lnTo>
                <a:lnTo>
                  <a:pt x="191257" y="339635"/>
                </a:lnTo>
                <a:lnTo>
                  <a:pt x="187432" y="334988"/>
                </a:lnTo>
                <a:lnTo>
                  <a:pt x="186940" y="329293"/>
                </a:lnTo>
                <a:close/>
              </a:path>
              <a:path extrusionOk="0" h="656085" w="777465">
                <a:moveTo>
                  <a:pt x="249385" y="334389"/>
                </a:moveTo>
                <a:lnTo>
                  <a:pt x="245545" y="339376"/>
                </a:lnTo>
                <a:lnTo>
                  <a:pt x="237870" y="343236"/>
                </a:lnTo>
                <a:lnTo>
                  <a:pt x="279638" y="343236"/>
                </a:lnTo>
                <a:lnTo>
                  <a:pt x="279638" y="457673"/>
                </a:lnTo>
                <a:lnTo>
                  <a:pt x="351410" y="457673"/>
                </a:lnTo>
                <a:lnTo>
                  <a:pt x="218699" y="161215"/>
                </a:lnTo>
                <a:lnTo>
                  <a:pt x="85989" y="457673"/>
                </a:lnTo>
                <a:lnTo>
                  <a:pt x="154649" y="457673"/>
                </a:lnTo>
                <a:lnTo>
                  <a:pt x="154649" y="343235"/>
                </a:lnTo>
                <a:lnTo>
                  <a:pt x="198414" y="343235"/>
                </a:lnTo>
                <a:lnTo>
                  <a:pt x="187211" y="575949"/>
                </a:lnTo>
                <a:lnTo>
                  <a:pt x="174616" y="574738"/>
                </a:lnTo>
                <a:lnTo>
                  <a:pt x="162120" y="573119"/>
                </a:lnTo>
                <a:lnTo>
                  <a:pt x="145926" y="570380"/>
                </a:lnTo>
                <a:lnTo>
                  <a:pt x="133422" y="567731"/>
                </a:lnTo>
                <a:lnTo>
                  <a:pt x="121235" y="564664"/>
                </a:lnTo>
                <a:lnTo>
                  <a:pt x="109366" y="561178"/>
                </a:lnTo>
                <a:lnTo>
                  <a:pt x="98403" y="557483"/>
                </a:lnTo>
                <a:lnTo>
                  <a:pt x="86345" y="552819"/>
                </a:lnTo>
                <a:lnTo>
                  <a:pt x="74899" y="547719"/>
                </a:lnTo>
                <a:lnTo>
                  <a:pt x="64064" y="542183"/>
                </a:lnTo>
                <a:lnTo>
                  <a:pt x="48555" y="532764"/>
                </a:lnTo>
                <a:lnTo>
                  <a:pt x="38401" y="525317"/>
                </a:lnTo>
                <a:lnTo>
                  <a:pt x="29303" y="517427"/>
                </a:lnTo>
                <a:lnTo>
                  <a:pt x="21342" y="509170"/>
                </a:lnTo>
                <a:lnTo>
                  <a:pt x="13541" y="499078"/>
                </a:lnTo>
                <a:lnTo>
                  <a:pt x="7452" y="488599"/>
                </a:lnTo>
                <a:lnTo>
                  <a:pt x="1186" y="470138"/>
                </a:lnTo>
                <a:lnTo>
                  <a:pt x="0" y="457662"/>
                </a:lnTo>
                <a:lnTo>
                  <a:pt x="51758" y="457662"/>
                </a:lnTo>
                <a:lnTo>
                  <a:pt x="195899" y="135665"/>
                </a:lnTo>
                <a:lnTo>
                  <a:pt x="165927" y="142889"/>
                </a:lnTo>
                <a:lnTo>
                  <a:pt x="151280" y="82148"/>
                </a:lnTo>
                <a:lnTo>
                  <a:pt x="399531" y="22322"/>
                </a:lnTo>
                <a:lnTo>
                  <a:pt x="400124" y="16607"/>
                </a:lnTo>
                <a:lnTo>
                  <a:pt x="401233" y="10994"/>
                </a:lnTo>
                <a:lnTo>
                  <a:pt x="402859" y="5482"/>
                </a:lnTo>
                <a:lnTo>
                  <a:pt x="404484" y="-28"/>
                </a:lnTo>
                <a:lnTo>
                  <a:pt x="406598" y="-5345"/>
                </a:lnTo>
                <a:lnTo>
                  <a:pt x="409202" y="-10467"/>
                </a:lnTo>
                <a:lnTo>
                  <a:pt x="411806" y="-15590"/>
                </a:lnTo>
                <a:lnTo>
                  <a:pt x="414855" y="-20432"/>
                </a:lnTo>
                <a:lnTo>
                  <a:pt x="418349" y="-24994"/>
                </a:lnTo>
                <a:lnTo>
                  <a:pt x="421843" y="-29556"/>
                </a:lnTo>
                <a:lnTo>
                  <a:pt x="425724" y="-33761"/>
                </a:lnTo>
                <a:lnTo>
                  <a:pt x="429992" y="-37609"/>
                </a:lnTo>
                <a:lnTo>
                  <a:pt x="434260" y="-41458"/>
                </a:lnTo>
                <a:lnTo>
                  <a:pt x="438843" y="-44884"/>
                </a:lnTo>
                <a:lnTo>
                  <a:pt x="443742" y="-47890"/>
                </a:lnTo>
                <a:lnTo>
                  <a:pt x="448640" y="-50895"/>
                </a:lnTo>
                <a:lnTo>
                  <a:pt x="453771" y="-53429"/>
                </a:lnTo>
                <a:lnTo>
                  <a:pt x="459136" y="-55491"/>
                </a:lnTo>
                <a:lnTo>
                  <a:pt x="464500" y="-57553"/>
                </a:lnTo>
                <a:lnTo>
                  <a:pt x="470008" y="-59108"/>
                </a:lnTo>
                <a:lnTo>
                  <a:pt x="475658" y="-60157"/>
                </a:lnTo>
                <a:lnTo>
                  <a:pt x="481309" y="-61206"/>
                </a:lnTo>
                <a:lnTo>
                  <a:pt x="487008" y="-61731"/>
                </a:lnTo>
                <a:lnTo>
                  <a:pt x="500562" y="-61730"/>
                </a:lnTo>
                <a:lnTo>
                  <a:pt x="508248" y="-60768"/>
                </a:lnTo>
                <a:lnTo>
                  <a:pt x="515814" y="-58845"/>
                </a:lnTo>
                <a:lnTo>
                  <a:pt x="523380" y="-56923"/>
                </a:lnTo>
                <a:lnTo>
                  <a:pt x="530593" y="-54100"/>
                </a:lnTo>
                <a:lnTo>
                  <a:pt x="537454" y="-50376"/>
                </a:lnTo>
                <a:lnTo>
                  <a:pt x="544315" y="-46652"/>
                </a:lnTo>
                <a:lnTo>
                  <a:pt x="550612" y="-42141"/>
                </a:lnTo>
                <a:lnTo>
                  <a:pt x="556345" y="-36845"/>
                </a:lnTo>
                <a:lnTo>
                  <a:pt x="562079" y="-31548"/>
                </a:lnTo>
                <a:lnTo>
                  <a:pt x="567073" y="-25627"/>
                </a:lnTo>
                <a:lnTo>
                  <a:pt x="571327" y="-19083"/>
                </a:lnTo>
                <a:lnTo>
                  <a:pt x="819585" y="-78909"/>
                </a:lnTo>
                <a:lnTo>
                  <a:pt x="834237" y="-18197"/>
                </a:lnTo>
                <a:lnTo>
                  <a:pt x="792572" y="-8153"/>
                </a:lnTo>
                <a:lnTo>
                  <a:pt x="941094" y="323621"/>
                </a:lnTo>
                <a:lnTo>
                  <a:pt x="998333" y="323621"/>
                </a:lnTo>
                <a:lnTo>
                  <a:pt x="998030" y="329952"/>
                </a:lnTo>
                <a:lnTo>
                  <a:pt x="995642" y="342341"/>
                </a:lnTo>
                <a:lnTo>
                  <a:pt x="990880" y="354559"/>
                </a:lnTo>
                <a:lnTo>
                  <a:pt x="985824" y="363474"/>
                </a:lnTo>
                <a:lnTo>
                  <a:pt x="978282" y="373624"/>
                </a:lnTo>
                <a:lnTo>
                  <a:pt x="969029" y="383387"/>
                </a:lnTo>
                <a:lnTo>
                  <a:pt x="956395" y="394011"/>
                </a:lnTo>
                <a:lnTo>
                  <a:pt x="945860" y="401298"/>
                </a:lnTo>
                <a:lnTo>
                  <a:pt x="934268" y="408143"/>
                </a:lnTo>
                <a:lnTo>
                  <a:pt x="924900" y="412972"/>
                </a:lnTo>
                <a:lnTo>
                  <a:pt x="913534" y="418129"/>
                </a:lnTo>
                <a:lnTo>
                  <a:pt x="901557" y="422851"/>
                </a:lnTo>
                <a:lnTo>
                  <a:pt x="888967" y="427137"/>
                </a:lnTo>
                <a:lnTo>
                  <a:pt x="873972" y="431457"/>
                </a:lnTo>
                <a:lnTo>
                  <a:pt x="861703" y="434416"/>
                </a:lnTo>
                <a:lnTo>
                  <a:pt x="849117" y="436956"/>
                </a:lnTo>
                <a:lnTo>
                  <a:pt x="836213" y="439078"/>
                </a:lnTo>
                <a:lnTo>
                  <a:pt x="817819" y="441315"/>
                </a:lnTo>
                <a:lnTo>
                  <a:pt x="805178" y="442335"/>
                </a:lnTo>
                <a:lnTo>
                  <a:pt x="792439" y="442947"/>
                </a:lnTo>
                <a:lnTo>
                  <a:pt x="779601" y="443151"/>
                </a:lnTo>
                <a:lnTo>
                  <a:pt x="773566" y="443106"/>
                </a:lnTo>
                <a:lnTo>
                  <a:pt x="760774" y="442711"/>
                </a:lnTo>
                <a:lnTo>
                  <a:pt x="766810" y="245696"/>
                </a:lnTo>
                <a:lnTo>
                  <a:pt x="762259" y="243404"/>
                </a:lnTo>
                <a:lnTo>
                  <a:pt x="759828" y="240447"/>
                </a:lnTo>
                <a:lnTo>
                  <a:pt x="759517" y="236824"/>
                </a:lnTo>
                <a:lnTo>
                  <a:pt x="759382" y="235226"/>
                </a:lnTo>
                <a:lnTo>
                  <a:pt x="759738" y="233671"/>
                </a:lnTo>
                <a:lnTo>
                  <a:pt x="760586" y="232158"/>
                </a:lnTo>
                <a:lnTo>
                  <a:pt x="761435" y="230646"/>
                </a:lnTo>
                <a:lnTo>
                  <a:pt x="762713" y="229288"/>
                </a:lnTo>
                <a:lnTo>
                  <a:pt x="764421" y="228085"/>
                </a:lnTo>
                <a:lnTo>
                  <a:pt x="766128" y="226881"/>
                </a:lnTo>
                <a:lnTo>
                  <a:pt x="768140" y="225920"/>
                </a:lnTo>
                <a:lnTo>
                  <a:pt x="770455" y="225203"/>
                </a:lnTo>
                <a:lnTo>
                  <a:pt x="772771" y="224485"/>
                </a:lnTo>
                <a:lnTo>
                  <a:pt x="775220" y="224064"/>
                </a:lnTo>
                <a:lnTo>
                  <a:pt x="777802" y="223938"/>
                </a:lnTo>
                <a:lnTo>
                  <a:pt x="778462" y="223905"/>
                </a:lnTo>
                <a:lnTo>
                  <a:pt x="779785" y="223901"/>
                </a:lnTo>
                <a:lnTo>
                  <a:pt x="784789" y="223966"/>
                </a:lnTo>
                <a:lnTo>
                  <a:pt x="789133" y="225045"/>
                </a:lnTo>
                <a:lnTo>
                  <a:pt x="792817" y="227138"/>
                </a:lnTo>
                <a:lnTo>
                  <a:pt x="796502" y="229231"/>
                </a:lnTo>
                <a:lnTo>
                  <a:pt x="798606" y="231815"/>
                </a:lnTo>
                <a:lnTo>
                  <a:pt x="799132" y="234890"/>
                </a:lnTo>
                <a:lnTo>
                  <a:pt x="799242" y="236184"/>
                </a:lnTo>
                <a:lnTo>
                  <a:pt x="799235" y="240071"/>
                </a:lnTo>
                <a:lnTo>
                  <a:pt x="796792" y="243242"/>
                </a:lnTo>
                <a:lnTo>
                  <a:pt x="791912" y="245696"/>
                </a:lnTo>
                <a:lnTo>
                  <a:pt x="818485" y="245696"/>
                </a:lnTo>
                <a:lnTo>
                  <a:pt x="818485" y="323657"/>
                </a:lnTo>
                <a:lnTo>
                  <a:pt x="906849" y="323657"/>
                </a:lnTo>
                <a:lnTo>
                  <a:pt x="777466" y="34619"/>
                </a:lnTo>
                <a:lnTo>
                  <a:pt x="758715" y="0"/>
                </a:lnTo>
                <a:lnTo>
                  <a:pt x="585983" y="41625"/>
                </a:lnTo>
                <a:lnTo>
                  <a:pt x="585883" y="42532"/>
                </a:lnTo>
                <a:lnTo>
                  <a:pt x="583581" y="55048"/>
                </a:lnTo>
                <a:lnTo>
                  <a:pt x="579593" y="67141"/>
                </a:lnTo>
                <a:lnTo>
                  <a:pt x="573555" y="79369"/>
                </a:lnTo>
                <a:lnTo>
                  <a:pt x="566363" y="89878"/>
                </a:lnTo>
                <a:lnTo>
                  <a:pt x="557164" y="99948"/>
                </a:lnTo>
                <a:lnTo>
                  <a:pt x="547335" y="108044"/>
                </a:lnTo>
                <a:lnTo>
                  <a:pt x="535698" y="115161"/>
                </a:lnTo>
                <a:lnTo>
                  <a:pt x="524007" y="120207"/>
                </a:lnTo>
                <a:lnTo>
                  <a:pt x="524007" y="672386"/>
                </a:lnTo>
                <a:lnTo>
                  <a:pt x="930223" y="672386"/>
                </a:lnTo>
                <a:lnTo>
                  <a:pt x="930223" y="797348"/>
                </a:lnTo>
                <a:lnTo>
                  <a:pt x="55295" y="797348"/>
                </a:lnTo>
                <a:lnTo>
                  <a:pt x="55295" y="672386"/>
                </a:lnTo>
                <a:lnTo>
                  <a:pt x="461512" y="672386"/>
                </a:lnTo>
                <a:lnTo>
                  <a:pt x="461512" y="120207"/>
                </a:lnTo>
                <a:lnTo>
                  <a:pt x="452480" y="116525"/>
                </a:lnTo>
                <a:lnTo>
                  <a:pt x="441223" y="110296"/>
                </a:lnTo>
                <a:lnTo>
                  <a:pt x="431089" y="102638"/>
                </a:lnTo>
                <a:lnTo>
                  <a:pt x="422077" y="93552"/>
                </a:lnTo>
                <a:lnTo>
                  <a:pt x="414187" y="83037"/>
                </a:lnTo>
                <a:lnTo>
                  <a:pt x="237058" y="125731"/>
                </a:lnTo>
                <a:lnTo>
                  <a:pt x="218699" y="161215"/>
                </a:lnTo>
                <a:lnTo>
                  <a:pt x="237058" y="125731"/>
                </a:lnTo>
                <a:lnTo>
                  <a:pt x="385643" y="457662"/>
                </a:lnTo>
                <a:lnTo>
                  <a:pt x="437464" y="457662"/>
                </a:lnTo>
                <a:lnTo>
                  <a:pt x="437160" y="463993"/>
                </a:lnTo>
                <a:lnTo>
                  <a:pt x="434772" y="476382"/>
                </a:lnTo>
                <a:lnTo>
                  <a:pt x="430011" y="488600"/>
                </a:lnTo>
                <a:lnTo>
                  <a:pt x="424955" y="497515"/>
                </a:lnTo>
                <a:lnTo>
                  <a:pt x="417413" y="507666"/>
                </a:lnTo>
                <a:lnTo>
                  <a:pt x="408159" y="517429"/>
                </a:lnTo>
                <a:lnTo>
                  <a:pt x="395525" y="528052"/>
                </a:lnTo>
                <a:lnTo>
                  <a:pt x="384990" y="535339"/>
                </a:lnTo>
                <a:lnTo>
                  <a:pt x="373398" y="542184"/>
                </a:lnTo>
                <a:lnTo>
                  <a:pt x="364030" y="547013"/>
                </a:lnTo>
                <a:lnTo>
                  <a:pt x="352665" y="552170"/>
                </a:lnTo>
                <a:lnTo>
                  <a:pt x="340687" y="556892"/>
                </a:lnTo>
                <a:lnTo>
                  <a:pt x="328098" y="561178"/>
                </a:lnTo>
                <a:lnTo>
                  <a:pt x="313103" y="565498"/>
                </a:lnTo>
                <a:lnTo>
                  <a:pt x="300833" y="568457"/>
                </a:lnTo>
                <a:lnTo>
                  <a:pt x="288247" y="570997"/>
                </a:lnTo>
                <a:lnTo>
                  <a:pt x="275344" y="573119"/>
                </a:lnTo>
                <a:lnTo>
                  <a:pt x="256950" y="575357"/>
                </a:lnTo>
                <a:lnTo>
                  <a:pt x="244309" y="576376"/>
                </a:lnTo>
                <a:lnTo>
                  <a:pt x="231569" y="576988"/>
                </a:lnTo>
                <a:lnTo>
                  <a:pt x="218732" y="577192"/>
                </a:lnTo>
                <a:lnTo>
                  <a:pt x="212696" y="577147"/>
                </a:lnTo>
                <a:lnTo>
                  <a:pt x="207770" y="309892"/>
                </a:lnTo>
                <a:lnTo>
                  <a:pt x="211619" y="309228"/>
                </a:lnTo>
                <a:lnTo>
                  <a:pt x="215679" y="309029"/>
                </a:lnTo>
                <a:lnTo>
                  <a:pt x="216719" y="308979"/>
                </a:lnTo>
                <a:lnTo>
                  <a:pt x="218804" y="308975"/>
                </a:lnTo>
                <a:lnTo>
                  <a:pt x="222605" y="309025"/>
                </a:lnTo>
                <a:lnTo>
                  <a:pt x="233325" y="311240"/>
                </a:lnTo>
                <a:lnTo>
                  <a:pt x="242087" y="315654"/>
                </a:lnTo>
                <a:lnTo>
                  <a:pt x="246051" y="319596"/>
                </a:lnTo>
                <a:lnTo>
                  <a:pt x="247761" y="321695"/>
                </a:lnTo>
                <a:lnTo>
                  <a:pt x="248816" y="323912"/>
                </a:lnTo>
                <a:lnTo>
                  <a:pt x="249215" y="326248"/>
                </a:lnTo>
                <a:lnTo>
                  <a:pt x="249392" y="328274"/>
                </a:lnTo>
                <a:lnTo>
                  <a:pt x="249385" y="334389"/>
                </a:lnTo>
                <a:close/>
              </a:path>
              <a:path extrusionOk="0" h="656085" w="777465">
                <a:moveTo>
                  <a:pt x="613849" y="323621"/>
                </a:moveTo>
                <a:lnTo>
                  <a:pt x="758715" y="0"/>
                </a:lnTo>
                <a:lnTo>
                  <a:pt x="777465" y="34619"/>
                </a:lnTo>
                <a:lnTo>
                  <a:pt x="648076" y="323657"/>
                </a:lnTo>
                <a:lnTo>
                  <a:pt x="738981" y="323657"/>
                </a:lnTo>
                <a:lnTo>
                  <a:pt x="738981" y="245696"/>
                </a:lnTo>
                <a:lnTo>
                  <a:pt x="766810" y="245696"/>
                </a:lnTo>
                <a:lnTo>
                  <a:pt x="760774" y="442711"/>
                </a:lnTo>
                <a:lnTo>
                  <a:pt x="748081" y="441907"/>
                </a:lnTo>
                <a:lnTo>
                  <a:pt x="735486" y="440697"/>
                </a:lnTo>
                <a:lnTo>
                  <a:pt x="722989" y="439078"/>
                </a:lnTo>
                <a:lnTo>
                  <a:pt x="706796" y="436338"/>
                </a:lnTo>
                <a:lnTo>
                  <a:pt x="694292" y="433690"/>
                </a:lnTo>
                <a:lnTo>
                  <a:pt x="682105" y="430623"/>
                </a:lnTo>
                <a:lnTo>
                  <a:pt x="670235" y="427137"/>
                </a:lnTo>
                <a:lnTo>
                  <a:pt x="659273" y="423442"/>
                </a:lnTo>
                <a:lnTo>
                  <a:pt x="647215" y="418777"/>
                </a:lnTo>
                <a:lnTo>
                  <a:pt x="635768" y="413677"/>
                </a:lnTo>
                <a:lnTo>
                  <a:pt x="624933" y="408142"/>
                </a:lnTo>
                <a:lnTo>
                  <a:pt x="609425" y="398723"/>
                </a:lnTo>
                <a:lnTo>
                  <a:pt x="599271" y="391276"/>
                </a:lnTo>
                <a:lnTo>
                  <a:pt x="590172" y="383386"/>
                </a:lnTo>
                <a:lnTo>
                  <a:pt x="582212" y="375129"/>
                </a:lnTo>
                <a:lnTo>
                  <a:pt x="574410" y="365037"/>
                </a:lnTo>
                <a:lnTo>
                  <a:pt x="568321" y="354558"/>
                </a:lnTo>
                <a:lnTo>
                  <a:pt x="562056" y="336097"/>
                </a:lnTo>
                <a:lnTo>
                  <a:pt x="560869" y="323621"/>
                </a:lnTo>
                <a:lnTo>
                  <a:pt x="613849" y="32362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7"/>
          <p:cNvSpPr/>
          <p:nvPr/>
        </p:nvSpPr>
        <p:spPr>
          <a:xfrm>
            <a:off x="-530482" y="-1774395"/>
            <a:ext cx="4604693" cy="3917535"/>
          </a:xfrm>
          <a:custGeom>
            <a:rect b="b" l="l" r="r" t="t"/>
            <a:pathLst>
              <a:path extrusionOk="0" h="3917535" w="4604693">
                <a:moveTo>
                  <a:pt x="587564" y="3913973"/>
                </a:moveTo>
                <a:lnTo>
                  <a:pt x="629994" y="3901180"/>
                </a:lnTo>
                <a:lnTo>
                  <a:pt x="671373" y="3880138"/>
                </a:lnTo>
                <a:lnTo>
                  <a:pt x="712223" y="3851831"/>
                </a:lnTo>
                <a:lnTo>
                  <a:pt x="753065" y="3817240"/>
                </a:lnTo>
                <a:lnTo>
                  <a:pt x="794422" y="3777349"/>
                </a:lnTo>
                <a:lnTo>
                  <a:pt x="836815" y="3733139"/>
                </a:lnTo>
                <a:lnTo>
                  <a:pt x="880768" y="3685593"/>
                </a:lnTo>
                <a:lnTo>
                  <a:pt x="926801" y="3635695"/>
                </a:lnTo>
                <a:lnTo>
                  <a:pt x="975438" y="3584425"/>
                </a:lnTo>
                <a:lnTo>
                  <a:pt x="1027199" y="3532767"/>
                </a:lnTo>
                <a:lnTo>
                  <a:pt x="1082608" y="3481704"/>
                </a:lnTo>
                <a:lnTo>
                  <a:pt x="1142186" y="3432217"/>
                </a:lnTo>
                <a:lnTo>
                  <a:pt x="1206455" y="3385289"/>
                </a:lnTo>
                <a:lnTo>
                  <a:pt x="1275938" y="3341904"/>
                </a:lnTo>
                <a:lnTo>
                  <a:pt x="1351156" y="3303042"/>
                </a:lnTo>
                <a:lnTo>
                  <a:pt x="1432632" y="3269688"/>
                </a:lnTo>
                <a:lnTo>
                  <a:pt x="1520887" y="3242822"/>
                </a:lnTo>
                <a:lnTo>
                  <a:pt x="1616444" y="3223429"/>
                </a:lnTo>
                <a:lnTo>
                  <a:pt x="1694511" y="3214484"/>
                </a:lnTo>
                <a:lnTo>
                  <a:pt x="1768075" y="3212126"/>
                </a:lnTo>
                <a:lnTo>
                  <a:pt x="1837947" y="3215769"/>
                </a:lnTo>
                <a:lnTo>
                  <a:pt x="1904940" y="3224828"/>
                </a:lnTo>
                <a:lnTo>
                  <a:pt x="1969865" y="3238714"/>
                </a:lnTo>
                <a:lnTo>
                  <a:pt x="2033535" y="3256843"/>
                </a:lnTo>
                <a:lnTo>
                  <a:pt x="2096760" y="3278628"/>
                </a:lnTo>
                <a:lnTo>
                  <a:pt x="2160354" y="3303484"/>
                </a:lnTo>
                <a:lnTo>
                  <a:pt x="2225128" y="3330822"/>
                </a:lnTo>
                <a:lnTo>
                  <a:pt x="2291894" y="3360059"/>
                </a:lnTo>
                <a:lnTo>
                  <a:pt x="2361463" y="3390606"/>
                </a:lnTo>
                <a:lnTo>
                  <a:pt x="2434648" y="3421879"/>
                </a:lnTo>
                <a:lnTo>
                  <a:pt x="2512261" y="3453291"/>
                </a:lnTo>
                <a:lnTo>
                  <a:pt x="2595113" y="3484256"/>
                </a:lnTo>
                <a:lnTo>
                  <a:pt x="2684016" y="3514186"/>
                </a:lnTo>
                <a:lnTo>
                  <a:pt x="2779782" y="3542498"/>
                </a:lnTo>
                <a:lnTo>
                  <a:pt x="2883223" y="3568603"/>
                </a:lnTo>
                <a:lnTo>
                  <a:pt x="2995151" y="3591916"/>
                </a:lnTo>
                <a:lnTo>
                  <a:pt x="3116378" y="3611851"/>
                </a:lnTo>
                <a:lnTo>
                  <a:pt x="3247716" y="3627821"/>
                </a:lnTo>
                <a:lnTo>
                  <a:pt x="3309464" y="3634019"/>
                </a:lnTo>
                <a:lnTo>
                  <a:pt x="3370283" y="3639933"/>
                </a:lnTo>
                <a:lnTo>
                  <a:pt x="3430155" y="3645374"/>
                </a:lnTo>
                <a:lnTo>
                  <a:pt x="3489061" y="3650148"/>
                </a:lnTo>
                <a:lnTo>
                  <a:pt x="3546984" y="3654064"/>
                </a:lnTo>
                <a:lnTo>
                  <a:pt x="3603907" y="3656931"/>
                </a:lnTo>
                <a:lnTo>
                  <a:pt x="3659812" y="3658557"/>
                </a:lnTo>
                <a:lnTo>
                  <a:pt x="3714680" y="3658750"/>
                </a:lnTo>
                <a:lnTo>
                  <a:pt x="3768494" y="3657319"/>
                </a:lnTo>
                <a:lnTo>
                  <a:pt x="3821237" y="3654072"/>
                </a:lnTo>
                <a:lnTo>
                  <a:pt x="3872890" y="3648817"/>
                </a:lnTo>
                <a:lnTo>
                  <a:pt x="3923436" y="3641363"/>
                </a:lnTo>
                <a:lnTo>
                  <a:pt x="3972858" y="3631517"/>
                </a:lnTo>
                <a:lnTo>
                  <a:pt x="4021136" y="3619090"/>
                </a:lnTo>
                <a:lnTo>
                  <a:pt x="4068255" y="3603888"/>
                </a:lnTo>
                <a:lnTo>
                  <a:pt x="4114195" y="3585720"/>
                </a:lnTo>
                <a:lnTo>
                  <a:pt x="4158939" y="3564394"/>
                </a:lnTo>
                <a:lnTo>
                  <a:pt x="4202470" y="3539720"/>
                </a:lnTo>
                <a:lnTo>
                  <a:pt x="4244769" y="3511504"/>
                </a:lnTo>
                <a:lnTo>
                  <a:pt x="4285819" y="3479556"/>
                </a:lnTo>
                <a:lnTo>
                  <a:pt x="4335977" y="3433376"/>
                </a:lnTo>
                <a:lnTo>
                  <a:pt x="4381440" y="3383160"/>
                </a:lnTo>
                <a:lnTo>
                  <a:pt x="4422325" y="3329267"/>
                </a:lnTo>
                <a:lnTo>
                  <a:pt x="4458747" y="3272057"/>
                </a:lnTo>
                <a:lnTo>
                  <a:pt x="4490820" y="3211889"/>
                </a:lnTo>
                <a:lnTo>
                  <a:pt x="4518661" y="3149124"/>
                </a:lnTo>
                <a:lnTo>
                  <a:pt x="4542383" y="3084120"/>
                </a:lnTo>
                <a:lnTo>
                  <a:pt x="4562103" y="3017238"/>
                </a:lnTo>
                <a:lnTo>
                  <a:pt x="4577935" y="2948837"/>
                </a:lnTo>
                <a:lnTo>
                  <a:pt x="4589995" y="2879277"/>
                </a:lnTo>
                <a:lnTo>
                  <a:pt x="4598398" y="2808917"/>
                </a:lnTo>
                <a:lnTo>
                  <a:pt x="4603259" y="2738117"/>
                </a:lnTo>
                <a:lnTo>
                  <a:pt x="4604693" y="2667237"/>
                </a:lnTo>
                <a:lnTo>
                  <a:pt x="4602816" y="2596637"/>
                </a:lnTo>
                <a:lnTo>
                  <a:pt x="4597742" y="2526675"/>
                </a:lnTo>
                <a:lnTo>
                  <a:pt x="4589588" y="2457712"/>
                </a:lnTo>
                <a:lnTo>
                  <a:pt x="4578467" y="2390107"/>
                </a:lnTo>
                <a:lnTo>
                  <a:pt x="4564496" y="2324221"/>
                </a:lnTo>
                <a:lnTo>
                  <a:pt x="4547789" y="2260412"/>
                </a:lnTo>
                <a:lnTo>
                  <a:pt x="4528462" y="2199040"/>
                </a:lnTo>
                <a:lnTo>
                  <a:pt x="4509987" y="2149007"/>
                </a:lnTo>
                <a:lnTo>
                  <a:pt x="4490763" y="2104069"/>
                </a:lnTo>
                <a:lnTo>
                  <a:pt x="4470754" y="2063594"/>
                </a:lnTo>
                <a:lnTo>
                  <a:pt x="4449925" y="2026948"/>
                </a:lnTo>
                <a:lnTo>
                  <a:pt x="4428239" y="1993497"/>
                </a:lnTo>
                <a:lnTo>
                  <a:pt x="4405661" y="1962606"/>
                </a:lnTo>
                <a:lnTo>
                  <a:pt x="4357683" y="1905975"/>
                </a:lnTo>
                <a:lnTo>
                  <a:pt x="4305704" y="1851983"/>
                </a:lnTo>
                <a:lnTo>
                  <a:pt x="4278124" y="1824393"/>
                </a:lnTo>
                <a:lnTo>
                  <a:pt x="4249435" y="1795562"/>
                </a:lnTo>
                <a:lnTo>
                  <a:pt x="4228871" y="1774396"/>
                </a:lnTo>
                <a:lnTo>
                  <a:pt x="530482" y="1774396"/>
                </a:lnTo>
                <a:lnTo>
                  <a:pt x="530482" y="3915648"/>
                </a:lnTo>
                <a:lnTo>
                  <a:pt x="543559" y="3917535"/>
                </a:lnTo>
                <a:lnTo>
                  <a:pt x="587564" y="39139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7"/>
          <p:cNvSpPr/>
          <p:nvPr/>
        </p:nvSpPr>
        <p:spPr>
          <a:xfrm>
            <a:off x="-27124" y="-285686"/>
            <a:ext cx="12972018" cy="1573549"/>
          </a:xfrm>
          <a:custGeom>
            <a:rect b="b" l="l" r="r" t="t"/>
            <a:pathLst>
              <a:path extrusionOk="0" h="1573549" w="12972018">
                <a:moveTo>
                  <a:pt x="12594219" y="1573239"/>
                </a:moveTo>
                <a:lnTo>
                  <a:pt x="12640518" y="1568649"/>
                </a:lnTo>
                <a:lnTo>
                  <a:pt x="12685645" y="1558709"/>
                </a:lnTo>
                <a:lnTo>
                  <a:pt x="12729156" y="1543604"/>
                </a:lnTo>
                <a:lnTo>
                  <a:pt x="12770604" y="1523520"/>
                </a:lnTo>
                <a:lnTo>
                  <a:pt x="12809543" y="1498641"/>
                </a:lnTo>
                <a:lnTo>
                  <a:pt x="12845527" y="1469151"/>
                </a:lnTo>
                <a:lnTo>
                  <a:pt x="12877944" y="1435430"/>
                </a:lnTo>
                <a:lnTo>
                  <a:pt x="12905919" y="1398413"/>
                </a:lnTo>
                <a:lnTo>
                  <a:pt x="12929223" y="1358591"/>
                </a:lnTo>
                <a:lnTo>
                  <a:pt x="12947669" y="1316409"/>
                </a:lnTo>
                <a:lnTo>
                  <a:pt x="12961073" y="1272313"/>
                </a:lnTo>
                <a:lnTo>
                  <a:pt x="12969251" y="1226749"/>
                </a:lnTo>
                <a:lnTo>
                  <a:pt x="12972018" y="1180162"/>
                </a:lnTo>
                <a:lnTo>
                  <a:pt x="12972018" y="393387"/>
                </a:lnTo>
                <a:lnTo>
                  <a:pt x="12969251" y="346800"/>
                </a:lnTo>
                <a:lnTo>
                  <a:pt x="12961073" y="301235"/>
                </a:lnTo>
                <a:lnTo>
                  <a:pt x="12956975" y="285687"/>
                </a:lnTo>
                <a:lnTo>
                  <a:pt x="27124" y="285687"/>
                </a:lnTo>
                <a:lnTo>
                  <a:pt x="27124" y="1323237"/>
                </a:lnTo>
                <a:lnTo>
                  <a:pt x="30916" y="1333286"/>
                </a:lnTo>
                <a:lnTo>
                  <a:pt x="58942" y="1387381"/>
                </a:lnTo>
                <a:lnTo>
                  <a:pt x="94702" y="1436174"/>
                </a:lnTo>
                <a:lnTo>
                  <a:pt x="137384" y="1478854"/>
                </a:lnTo>
                <a:lnTo>
                  <a:pt x="186180" y="1514611"/>
                </a:lnTo>
                <a:lnTo>
                  <a:pt x="240280" y="1542635"/>
                </a:lnTo>
                <a:lnTo>
                  <a:pt x="298873" y="1562116"/>
                </a:lnTo>
                <a:lnTo>
                  <a:pt x="361149" y="1572245"/>
                </a:lnTo>
                <a:lnTo>
                  <a:pt x="393415" y="1573549"/>
                </a:lnTo>
                <a:lnTo>
                  <a:pt x="12578602" y="1573549"/>
                </a:lnTo>
                <a:lnTo>
                  <a:pt x="12594219" y="1573239"/>
                </a:lnTo>
                <a:close/>
              </a:path>
            </a:pathLst>
          </a:custGeom>
          <a:solidFill>
            <a:srgbClr val="FFFAE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7"/>
          <p:cNvSpPr/>
          <p:nvPr/>
        </p:nvSpPr>
        <p:spPr>
          <a:xfrm>
            <a:off x="1907392" y="4649597"/>
            <a:ext cx="6663966" cy="1902453"/>
          </a:xfrm>
          <a:custGeom>
            <a:rect b="b" l="l" r="r" t="t"/>
            <a:pathLst>
              <a:path extrusionOk="0" h="1902453" w="6663966">
                <a:moveTo>
                  <a:pt x="6605416" y="1902453"/>
                </a:moveTo>
                <a:lnTo>
                  <a:pt x="59362" y="1902453"/>
                </a:lnTo>
                <a:lnTo>
                  <a:pt x="45062" y="1900684"/>
                </a:lnTo>
                <a:lnTo>
                  <a:pt x="11246" y="1877661"/>
                </a:lnTo>
                <a:lnTo>
                  <a:pt x="0" y="1843110"/>
                </a:lnTo>
                <a:lnTo>
                  <a:pt x="0" y="59343"/>
                </a:lnTo>
                <a:lnTo>
                  <a:pt x="14609" y="20558"/>
                </a:lnTo>
                <a:lnTo>
                  <a:pt x="50528" y="667"/>
                </a:lnTo>
                <a:lnTo>
                  <a:pt x="59362" y="0"/>
                </a:lnTo>
                <a:lnTo>
                  <a:pt x="6604603" y="0"/>
                </a:lnTo>
                <a:lnTo>
                  <a:pt x="6643401" y="14604"/>
                </a:lnTo>
                <a:lnTo>
                  <a:pt x="6663299" y="50511"/>
                </a:lnTo>
                <a:lnTo>
                  <a:pt x="6663966" y="59343"/>
                </a:lnTo>
                <a:lnTo>
                  <a:pt x="6663966" y="1842297"/>
                </a:lnTo>
                <a:lnTo>
                  <a:pt x="6650399" y="1881333"/>
                </a:lnTo>
                <a:lnTo>
                  <a:pt x="6615398" y="1901598"/>
                </a:lnTo>
                <a:lnTo>
                  <a:pt x="6605416" y="1902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7"/>
          <p:cNvSpPr/>
          <p:nvPr/>
        </p:nvSpPr>
        <p:spPr>
          <a:xfrm>
            <a:off x="1887062" y="4634409"/>
            <a:ext cx="51554" cy="1927653"/>
          </a:xfrm>
          <a:custGeom>
            <a:rect b="b" l="l" r="r" t="t"/>
            <a:pathLst>
              <a:path extrusionOk="0" h="1927653" w="51554">
                <a:moveTo>
                  <a:pt x="0" y="1858297"/>
                </a:moveTo>
                <a:lnTo>
                  <a:pt x="0" y="74530"/>
                </a:lnTo>
                <a:lnTo>
                  <a:pt x="1012" y="61839"/>
                </a:lnTo>
                <a:lnTo>
                  <a:pt x="18150" y="23994"/>
                </a:lnTo>
                <a:lnTo>
                  <a:pt x="51554" y="0"/>
                </a:lnTo>
                <a:lnTo>
                  <a:pt x="40702" y="60462"/>
                </a:lnTo>
                <a:lnTo>
                  <a:pt x="38219" y="74530"/>
                </a:lnTo>
                <a:lnTo>
                  <a:pt x="38219" y="1858297"/>
                </a:lnTo>
                <a:lnTo>
                  <a:pt x="40535" y="1927653"/>
                </a:lnTo>
                <a:lnTo>
                  <a:pt x="29139" y="1919819"/>
                </a:lnTo>
                <a:lnTo>
                  <a:pt x="19282" y="1910178"/>
                </a:lnTo>
                <a:lnTo>
                  <a:pt x="11202" y="1898968"/>
                </a:lnTo>
                <a:lnTo>
                  <a:pt x="5137" y="1886427"/>
                </a:lnTo>
                <a:lnTo>
                  <a:pt x="1323" y="1872790"/>
                </a:lnTo>
                <a:lnTo>
                  <a:pt x="0" y="1858297"/>
                </a:lnTo>
                <a:close/>
              </a:path>
            </a:pathLst>
          </a:custGeom>
          <a:solidFill>
            <a:srgbClr val="18181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7"/>
          <p:cNvSpPr/>
          <p:nvPr/>
        </p:nvSpPr>
        <p:spPr>
          <a:xfrm>
            <a:off x="1925282" y="4629274"/>
            <a:ext cx="6667219" cy="1943099"/>
          </a:xfrm>
          <a:custGeom>
            <a:rect b="b" l="l" r="r" t="t"/>
            <a:pathLst>
              <a:path extrusionOk="0" h="1943099" w="6667219">
                <a:moveTo>
                  <a:pt x="6613985" y="4520"/>
                </a:moveTo>
                <a:lnTo>
                  <a:pt x="6647936" y="27785"/>
                </a:lnTo>
                <a:lnTo>
                  <a:pt x="6665895" y="65173"/>
                </a:lnTo>
                <a:lnTo>
                  <a:pt x="6667219" y="79666"/>
                </a:lnTo>
                <a:lnTo>
                  <a:pt x="6667219" y="1863433"/>
                </a:lnTo>
                <a:lnTo>
                  <a:pt x="6656905" y="1902577"/>
                </a:lnTo>
                <a:lnTo>
                  <a:pt x="6628211" y="1931900"/>
                </a:lnTo>
                <a:lnTo>
                  <a:pt x="6587526" y="1943099"/>
                </a:lnTo>
                <a:lnTo>
                  <a:pt x="41472" y="1943099"/>
                </a:lnTo>
                <a:lnTo>
                  <a:pt x="28777" y="1942087"/>
                </a:lnTo>
                <a:lnTo>
                  <a:pt x="15014" y="1938579"/>
                </a:lnTo>
                <a:lnTo>
                  <a:pt x="2315" y="1932789"/>
                </a:lnTo>
                <a:lnTo>
                  <a:pt x="0" y="1863433"/>
                </a:lnTo>
                <a:lnTo>
                  <a:pt x="968" y="1872311"/>
                </a:lnTo>
                <a:lnTo>
                  <a:pt x="6255" y="1885227"/>
                </a:lnTo>
                <a:lnTo>
                  <a:pt x="15363" y="1895558"/>
                </a:lnTo>
                <a:lnTo>
                  <a:pt x="27400" y="1902410"/>
                </a:lnTo>
                <a:lnTo>
                  <a:pt x="41472" y="1904892"/>
                </a:lnTo>
                <a:lnTo>
                  <a:pt x="6587526" y="1904892"/>
                </a:lnTo>
                <a:lnTo>
                  <a:pt x="6626516" y="1877501"/>
                </a:lnTo>
                <a:lnTo>
                  <a:pt x="6628999" y="1863433"/>
                </a:lnTo>
                <a:lnTo>
                  <a:pt x="6628999" y="79666"/>
                </a:lnTo>
                <a:lnTo>
                  <a:pt x="6601599" y="40689"/>
                </a:lnTo>
                <a:lnTo>
                  <a:pt x="6587526" y="38207"/>
                </a:lnTo>
                <a:lnTo>
                  <a:pt x="41472" y="38207"/>
                </a:lnTo>
                <a:lnTo>
                  <a:pt x="32591" y="39175"/>
                </a:lnTo>
                <a:lnTo>
                  <a:pt x="19670" y="44461"/>
                </a:lnTo>
                <a:lnTo>
                  <a:pt x="9337" y="53565"/>
                </a:lnTo>
                <a:lnTo>
                  <a:pt x="2483" y="65598"/>
                </a:lnTo>
                <a:lnTo>
                  <a:pt x="13334" y="5135"/>
                </a:lnTo>
                <a:lnTo>
                  <a:pt x="26974" y="1323"/>
                </a:lnTo>
                <a:lnTo>
                  <a:pt x="41472" y="0"/>
                </a:lnTo>
                <a:lnTo>
                  <a:pt x="6587526" y="0"/>
                </a:lnTo>
                <a:lnTo>
                  <a:pt x="6600222" y="1011"/>
                </a:lnTo>
                <a:lnTo>
                  <a:pt x="6613985" y="4520"/>
                </a:lnTo>
                <a:close/>
              </a:path>
            </a:pathLst>
          </a:custGeom>
          <a:solidFill>
            <a:srgbClr val="18181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7"/>
          <p:cNvSpPr/>
          <p:nvPr/>
        </p:nvSpPr>
        <p:spPr>
          <a:xfrm>
            <a:off x="4613629" y="4336635"/>
            <a:ext cx="3463265" cy="842965"/>
          </a:xfrm>
          <a:custGeom>
            <a:rect b="b" l="l" r="r" t="t"/>
            <a:pathLst>
              <a:path extrusionOk="0" h="842965" w="3463265">
                <a:moveTo>
                  <a:pt x="3407006" y="49140"/>
                </a:moveTo>
                <a:lnTo>
                  <a:pt x="3404622" y="36614"/>
                </a:lnTo>
                <a:lnTo>
                  <a:pt x="3401647" y="24230"/>
                </a:lnTo>
                <a:lnTo>
                  <a:pt x="3398051" y="12016"/>
                </a:lnTo>
                <a:lnTo>
                  <a:pt x="3393808" y="0"/>
                </a:lnTo>
                <a:lnTo>
                  <a:pt x="3398966" y="6240"/>
                </a:lnTo>
                <a:lnTo>
                  <a:pt x="3427120" y="47988"/>
                </a:lnTo>
                <a:lnTo>
                  <a:pt x="3443525" y="82603"/>
                </a:lnTo>
                <a:lnTo>
                  <a:pt x="3455311" y="119700"/>
                </a:lnTo>
                <a:lnTo>
                  <a:pt x="3461954" y="158965"/>
                </a:lnTo>
                <a:lnTo>
                  <a:pt x="3463265" y="186190"/>
                </a:lnTo>
                <a:lnTo>
                  <a:pt x="3463265" y="557473"/>
                </a:lnTo>
                <a:lnTo>
                  <a:pt x="3459497" y="603472"/>
                </a:lnTo>
                <a:lnTo>
                  <a:pt x="3448600" y="647222"/>
                </a:lnTo>
                <a:lnTo>
                  <a:pt x="3431183" y="688112"/>
                </a:lnTo>
                <a:lnTo>
                  <a:pt x="3407858" y="725531"/>
                </a:lnTo>
                <a:lnTo>
                  <a:pt x="3379234" y="758869"/>
                </a:lnTo>
                <a:lnTo>
                  <a:pt x="3345922" y="787515"/>
                </a:lnTo>
                <a:lnTo>
                  <a:pt x="3308531" y="810859"/>
                </a:lnTo>
                <a:lnTo>
                  <a:pt x="3267673" y="828289"/>
                </a:lnTo>
                <a:lnTo>
                  <a:pt x="3223957" y="839194"/>
                </a:lnTo>
                <a:lnTo>
                  <a:pt x="3177993" y="842965"/>
                </a:lnTo>
                <a:lnTo>
                  <a:pt x="197599" y="842854"/>
                </a:lnTo>
                <a:lnTo>
                  <a:pt x="157017" y="839001"/>
                </a:lnTo>
                <a:lnTo>
                  <a:pt x="118524" y="829876"/>
                </a:lnTo>
                <a:lnTo>
                  <a:pt x="82413" y="815774"/>
                </a:lnTo>
                <a:lnTo>
                  <a:pt x="48978" y="796989"/>
                </a:lnTo>
                <a:lnTo>
                  <a:pt x="18514" y="773816"/>
                </a:lnTo>
                <a:lnTo>
                  <a:pt x="0" y="756077"/>
                </a:lnTo>
                <a:lnTo>
                  <a:pt x="4400" y="757964"/>
                </a:lnTo>
                <a:lnTo>
                  <a:pt x="16101" y="762614"/>
                </a:lnTo>
                <a:lnTo>
                  <a:pt x="52535" y="773914"/>
                </a:lnTo>
                <a:lnTo>
                  <a:pt x="90404" y="780957"/>
                </a:lnTo>
                <a:lnTo>
                  <a:pt x="128992" y="783384"/>
                </a:lnTo>
                <a:lnTo>
                  <a:pt x="3103575" y="783384"/>
                </a:lnTo>
                <a:lnTo>
                  <a:pt x="3150766" y="779321"/>
                </a:lnTo>
                <a:lnTo>
                  <a:pt x="3196528" y="767556"/>
                </a:lnTo>
                <a:lnTo>
                  <a:pt x="3240029" y="748731"/>
                </a:lnTo>
                <a:lnTo>
                  <a:pt x="3280433" y="723486"/>
                </a:lnTo>
                <a:lnTo>
                  <a:pt x="3316908" y="692461"/>
                </a:lnTo>
                <a:lnTo>
                  <a:pt x="3348620" y="656298"/>
                </a:lnTo>
                <a:lnTo>
                  <a:pt x="3374736" y="615637"/>
                </a:lnTo>
                <a:lnTo>
                  <a:pt x="3394423" y="571117"/>
                </a:lnTo>
                <a:lnTo>
                  <a:pt x="3406846" y="523380"/>
                </a:lnTo>
                <a:lnTo>
                  <a:pt x="3411172" y="473067"/>
                </a:lnTo>
                <a:lnTo>
                  <a:pt x="3411168" y="100113"/>
                </a:lnTo>
                <a:lnTo>
                  <a:pt x="3410878" y="87295"/>
                </a:lnTo>
                <a:lnTo>
                  <a:pt x="3410105" y="74508"/>
                </a:lnTo>
                <a:lnTo>
                  <a:pt x="3408824" y="61781"/>
                </a:lnTo>
                <a:lnTo>
                  <a:pt x="3407006" y="49140"/>
                </a:lnTo>
                <a:close/>
              </a:path>
            </a:pathLst>
          </a:custGeom>
          <a:solidFill>
            <a:srgbClr val="18181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7"/>
          <p:cNvSpPr/>
          <p:nvPr/>
        </p:nvSpPr>
        <p:spPr>
          <a:xfrm>
            <a:off x="4457350" y="4152927"/>
            <a:ext cx="3540164" cy="942267"/>
          </a:xfrm>
          <a:custGeom>
            <a:rect b="b" l="l" r="r" t="t"/>
            <a:pathLst>
              <a:path extrusionOk="0" h="942267" w="3540164">
                <a:moveTo>
                  <a:pt x="285271" y="942267"/>
                </a:moveTo>
                <a:lnTo>
                  <a:pt x="262047" y="941329"/>
                </a:lnTo>
                <a:lnTo>
                  <a:pt x="239308" y="938563"/>
                </a:lnTo>
                <a:lnTo>
                  <a:pt x="195592" y="927829"/>
                </a:lnTo>
                <a:lnTo>
                  <a:pt x="154733" y="910630"/>
                </a:lnTo>
                <a:lnTo>
                  <a:pt x="117343" y="887532"/>
                </a:lnTo>
                <a:lnTo>
                  <a:pt x="84031" y="859102"/>
                </a:lnTo>
                <a:lnTo>
                  <a:pt x="55407" y="825905"/>
                </a:lnTo>
                <a:lnTo>
                  <a:pt x="32081" y="788508"/>
                </a:lnTo>
                <a:lnTo>
                  <a:pt x="14665" y="747477"/>
                </a:lnTo>
                <a:lnTo>
                  <a:pt x="3768" y="703377"/>
                </a:lnTo>
                <a:lnTo>
                  <a:pt x="0" y="656775"/>
                </a:lnTo>
                <a:lnTo>
                  <a:pt x="0" y="285492"/>
                </a:lnTo>
                <a:lnTo>
                  <a:pt x="3768" y="239493"/>
                </a:lnTo>
                <a:lnTo>
                  <a:pt x="14665" y="195743"/>
                </a:lnTo>
                <a:lnTo>
                  <a:pt x="32081" y="154853"/>
                </a:lnTo>
                <a:lnTo>
                  <a:pt x="55407" y="117434"/>
                </a:lnTo>
                <a:lnTo>
                  <a:pt x="84031" y="84096"/>
                </a:lnTo>
                <a:lnTo>
                  <a:pt x="117343" y="55450"/>
                </a:lnTo>
                <a:lnTo>
                  <a:pt x="154733" y="32106"/>
                </a:lnTo>
                <a:lnTo>
                  <a:pt x="195592" y="14676"/>
                </a:lnTo>
                <a:lnTo>
                  <a:pt x="239308" y="3770"/>
                </a:lnTo>
                <a:lnTo>
                  <a:pt x="285271" y="0"/>
                </a:lnTo>
                <a:lnTo>
                  <a:pt x="3254892" y="0"/>
                </a:lnTo>
                <a:lnTo>
                  <a:pt x="3300856" y="3770"/>
                </a:lnTo>
                <a:lnTo>
                  <a:pt x="3344572" y="14676"/>
                </a:lnTo>
                <a:lnTo>
                  <a:pt x="3385430" y="32106"/>
                </a:lnTo>
                <a:lnTo>
                  <a:pt x="3422821" y="55450"/>
                </a:lnTo>
                <a:lnTo>
                  <a:pt x="3456133" y="84096"/>
                </a:lnTo>
                <a:lnTo>
                  <a:pt x="3484757" y="117434"/>
                </a:lnTo>
                <a:lnTo>
                  <a:pt x="3508082" y="154853"/>
                </a:lnTo>
                <a:lnTo>
                  <a:pt x="3525499" y="195743"/>
                </a:lnTo>
                <a:lnTo>
                  <a:pt x="3536396" y="239493"/>
                </a:lnTo>
                <a:lnTo>
                  <a:pt x="3540164" y="285492"/>
                </a:lnTo>
                <a:lnTo>
                  <a:pt x="3540164" y="656775"/>
                </a:lnTo>
                <a:lnTo>
                  <a:pt x="3536396" y="702774"/>
                </a:lnTo>
                <a:lnTo>
                  <a:pt x="3525499" y="746524"/>
                </a:lnTo>
                <a:lnTo>
                  <a:pt x="3508082" y="787414"/>
                </a:lnTo>
                <a:lnTo>
                  <a:pt x="3484757" y="824833"/>
                </a:lnTo>
                <a:lnTo>
                  <a:pt x="3456133" y="858171"/>
                </a:lnTo>
                <a:lnTo>
                  <a:pt x="3422821" y="886817"/>
                </a:lnTo>
                <a:lnTo>
                  <a:pt x="3385430" y="910160"/>
                </a:lnTo>
                <a:lnTo>
                  <a:pt x="3344572" y="927590"/>
                </a:lnTo>
                <a:lnTo>
                  <a:pt x="3300856" y="938496"/>
                </a:lnTo>
                <a:lnTo>
                  <a:pt x="3254892" y="942267"/>
                </a:lnTo>
                <a:lnTo>
                  <a:pt x="285271" y="942267"/>
                </a:lnTo>
                <a:close/>
              </a:path>
            </a:pathLst>
          </a:custGeom>
          <a:solidFill>
            <a:srgbClr val="FFB4D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7"/>
          <p:cNvSpPr/>
          <p:nvPr/>
        </p:nvSpPr>
        <p:spPr>
          <a:xfrm>
            <a:off x="4432544" y="4128101"/>
            <a:ext cx="3666676" cy="1076324"/>
          </a:xfrm>
          <a:custGeom>
            <a:rect b="b" l="l" r="r" t="t"/>
            <a:pathLst>
              <a:path extrusionOk="0" h="1076324" w="3666676">
                <a:moveTo>
                  <a:pt x="3640060" y="345685"/>
                </a:moveTo>
                <a:lnTo>
                  <a:pt x="3637454" y="332740"/>
                </a:lnTo>
                <a:lnTo>
                  <a:pt x="3634270" y="320032"/>
                </a:lnTo>
                <a:lnTo>
                  <a:pt x="3630527" y="307572"/>
                </a:lnTo>
                <a:lnTo>
                  <a:pt x="3626245" y="295372"/>
                </a:lnTo>
                <a:lnTo>
                  <a:pt x="3621442" y="283443"/>
                </a:lnTo>
                <a:lnTo>
                  <a:pt x="3616139" y="271799"/>
                </a:lnTo>
                <a:lnTo>
                  <a:pt x="3610355" y="260449"/>
                </a:lnTo>
                <a:lnTo>
                  <a:pt x="3604108" y="249406"/>
                </a:lnTo>
                <a:lnTo>
                  <a:pt x="3610605" y="217432"/>
                </a:lnTo>
                <a:lnTo>
                  <a:pt x="3632568" y="253839"/>
                </a:lnTo>
                <a:lnTo>
                  <a:pt x="3649507" y="293263"/>
                </a:lnTo>
                <a:lnTo>
                  <a:pt x="3660921" y="335302"/>
                </a:lnTo>
                <a:lnTo>
                  <a:pt x="3666307" y="379552"/>
                </a:lnTo>
                <a:lnTo>
                  <a:pt x="3666676" y="394724"/>
                </a:lnTo>
                <a:lnTo>
                  <a:pt x="3666676" y="766007"/>
                </a:lnTo>
                <a:lnTo>
                  <a:pt x="3662615" y="816320"/>
                </a:lnTo>
                <a:lnTo>
                  <a:pt x="3650860" y="864057"/>
                </a:lnTo>
                <a:lnTo>
                  <a:pt x="3632049" y="908577"/>
                </a:lnTo>
                <a:lnTo>
                  <a:pt x="3606824" y="949238"/>
                </a:lnTo>
                <a:lnTo>
                  <a:pt x="3575823" y="985401"/>
                </a:lnTo>
                <a:lnTo>
                  <a:pt x="3539688" y="1016426"/>
                </a:lnTo>
                <a:lnTo>
                  <a:pt x="3499058" y="1041671"/>
                </a:lnTo>
                <a:lnTo>
                  <a:pt x="3454573" y="1060496"/>
                </a:lnTo>
                <a:lnTo>
                  <a:pt x="3406873" y="1072260"/>
                </a:lnTo>
                <a:lnTo>
                  <a:pt x="3356598" y="1076324"/>
                </a:lnTo>
                <a:lnTo>
                  <a:pt x="389885" y="1076324"/>
                </a:lnTo>
                <a:lnTo>
                  <a:pt x="339627" y="1072412"/>
                </a:lnTo>
                <a:lnTo>
                  <a:pt x="292265" y="1061109"/>
                </a:lnTo>
                <a:lnTo>
                  <a:pt x="248291" y="1043070"/>
                </a:lnTo>
                <a:lnTo>
                  <a:pt x="208201" y="1018948"/>
                </a:lnTo>
                <a:lnTo>
                  <a:pt x="172487" y="989397"/>
                </a:lnTo>
                <a:lnTo>
                  <a:pt x="141644" y="955070"/>
                </a:lnTo>
                <a:lnTo>
                  <a:pt x="124031" y="929854"/>
                </a:lnTo>
                <a:lnTo>
                  <a:pt x="113057" y="921050"/>
                </a:lnTo>
                <a:lnTo>
                  <a:pt x="102474" y="911777"/>
                </a:lnTo>
                <a:lnTo>
                  <a:pt x="92300" y="902049"/>
                </a:lnTo>
                <a:lnTo>
                  <a:pt x="82555" y="891881"/>
                </a:lnTo>
                <a:lnTo>
                  <a:pt x="73255" y="881290"/>
                </a:lnTo>
                <a:lnTo>
                  <a:pt x="64421" y="870288"/>
                </a:lnTo>
                <a:lnTo>
                  <a:pt x="56071" y="858892"/>
                </a:lnTo>
                <a:lnTo>
                  <a:pt x="48223" y="847116"/>
                </a:lnTo>
                <a:lnTo>
                  <a:pt x="40896" y="834975"/>
                </a:lnTo>
                <a:lnTo>
                  <a:pt x="34108" y="822484"/>
                </a:lnTo>
                <a:lnTo>
                  <a:pt x="28574" y="728203"/>
                </a:lnTo>
                <a:lnTo>
                  <a:pt x="33169" y="750601"/>
                </a:lnTo>
                <a:lnTo>
                  <a:pt x="39471" y="772302"/>
                </a:lnTo>
                <a:lnTo>
                  <a:pt x="56888" y="813334"/>
                </a:lnTo>
                <a:lnTo>
                  <a:pt x="80213" y="850731"/>
                </a:lnTo>
                <a:lnTo>
                  <a:pt x="108837" y="883927"/>
                </a:lnTo>
                <a:lnTo>
                  <a:pt x="142149" y="912357"/>
                </a:lnTo>
                <a:lnTo>
                  <a:pt x="179540" y="935455"/>
                </a:lnTo>
                <a:lnTo>
                  <a:pt x="220398" y="952654"/>
                </a:lnTo>
                <a:lnTo>
                  <a:pt x="264114" y="963389"/>
                </a:lnTo>
                <a:lnTo>
                  <a:pt x="310078" y="967093"/>
                </a:lnTo>
                <a:lnTo>
                  <a:pt x="3279699" y="967093"/>
                </a:lnTo>
                <a:lnTo>
                  <a:pt x="3325662" y="963322"/>
                </a:lnTo>
                <a:lnTo>
                  <a:pt x="3369378" y="952416"/>
                </a:lnTo>
                <a:lnTo>
                  <a:pt x="3410237" y="934986"/>
                </a:lnTo>
                <a:lnTo>
                  <a:pt x="3447627" y="911642"/>
                </a:lnTo>
                <a:lnTo>
                  <a:pt x="3480939" y="882996"/>
                </a:lnTo>
                <a:lnTo>
                  <a:pt x="3509563" y="849658"/>
                </a:lnTo>
                <a:lnTo>
                  <a:pt x="3532889" y="812239"/>
                </a:lnTo>
                <a:lnTo>
                  <a:pt x="3550305" y="771349"/>
                </a:lnTo>
                <a:lnTo>
                  <a:pt x="3561202" y="727599"/>
                </a:lnTo>
                <a:lnTo>
                  <a:pt x="3564970" y="681600"/>
                </a:lnTo>
                <a:lnTo>
                  <a:pt x="3564970" y="310317"/>
                </a:lnTo>
                <a:lnTo>
                  <a:pt x="3561202" y="264318"/>
                </a:lnTo>
                <a:lnTo>
                  <a:pt x="3550305" y="220568"/>
                </a:lnTo>
                <a:lnTo>
                  <a:pt x="3532889" y="179678"/>
                </a:lnTo>
                <a:lnTo>
                  <a:pt x="3509563" y="142259"/>
                </a:lnTo>
                <a:lnTo>
                  <a:pt x="3480939" y="108921"/>
                </a:lnTo>
                <a:lnTo>
                  <a:pt x="3447627" y="80275"/>
                </a:lnTo>
                <a:lnTo>
                  <a:pt x="3410237" y="56932"/>
                </a:lnTo>
                <a:lnTo>
                  <a:pt x="3369378" y="39502"/>
                </a:lnTo>
                <a:lnTo>
                  <a:pt x="3325662" y="28596"/>
                </a:lnTo>
                <a:lnTo>
                  <a:pt x="3279699" y="24825"/>
                </a:lnTo>
                <a:lnTo>
                  <a:pt x="310078" y="24825"/>
                </a:lnTo>
                <a:lnTo>
                  <a:pt x="264114" y="28596"/>
                </a:lnTo>
                <a:lnTo>
                  <a:pt x="220398" y="39502"/>
                </a:lnTo>
                <a:lnTo>
                  <a:pt x="179540" y="56932"/>
                </a:lnTo>
                <a:lnTo>
                  <a:pt x="142149" y="80275"/>
                </a:lnTo>
                <a:lnTo>
                  <a:pt x="108837" y="108921"/>
                </a:lnTo>
                <a:lnTo>
                  <a:pt x="80213" y="142259"/>
                </a:lnTo>
                <a:lnTo>
                  <a:pt x="56888" y="179678"/>
                </a:lnTo>
                <a:lnTo>
                  <a:pt x="39471" y="220568"/>
                </a:lnTo>
                <a:lnTo>
                  <a:pt x="28574" y="264318"/>
                </a:lnTo>
                <a:lnTo>
                  <a:pt x="24806" y="310317"/>
                </a:lnTo>
                <a:lnTo>
                  <a:pt x="24806" y="681600"/>
                </a:lnTo>
                <a:lnTo>
                  <a:pt x="22226" y="796512"/>
                </a:lnTo>
                <a:lnTo>
                  <a:pt x="8914" y="755301"/>
                </a:lnTo>
                <a:lnTo>
                  <a:pt x="1463" y="711743"/>
                </a:lnTo>
                <a:lnTo>
                  <a:pt x="0" y="681600"/>
                </a:lnTo>
                <a:lnTo>
                  <a:pt x="0" y="310317"/>
                </a:lnTo>
                <a:lnTo>
                  <a:pt x="4060" y="260004"/>
                </a:lnTo>
                <a:lnTo>
                  <a:pt x="15816" y="212267"/>
                </a:lnTo>
                <a:lnTo>
                  <a:pt x="34627" y="167747"/>
                </a:lnTo>
                <a:lnTo>
                  <a:pt x="59852" y="127086"/>
                </a:lnTo>
                <a:lnTo>
                  <a:pt x="90852" y="90923"/>
                </a:lnTo>
                <a:lnTo>
                  <a:pt x="126988" y="59898"/>
                </a:lnTo>
                <a:lnTo>
                  <a:pt x="167618" y="34653"/>
                </a:lnTo>
                <a:lnTo>
                  <a:pt x="212103" y="15828"/>
                </a:lnTo>
                <a:lnTo>
                  <a:pt x="259803" y="4063"/>
                </a:lnTo>
                <a:lnTo>
                  <a:pt x="310078" y="0"/>
                </a:lnTo>
                <a:lnTo>
                  <a:pt x="3279699" y="0"/>
                </a:lnTo>
                <a:lnTo>
                  <a:pt x="3328835" y="3912"/>
                </a:lnTo>
                <a:lnTo>
                  <a:pt x="3375409" y="15215"/>
                </a:lnTo>
                <a:lnTo>
                  <a:pt x="3418868" y="33254"/>
                </a:lnTo>
                <a:lnTo>
                  <a:pt x="3458661" y="57376"/>
                </a:lnTo>
                <a:lnTo>
                  <a:pt x="3494234" y="86927"/>
                </a:lnTo>
                <a:lnTo>
                  <a:pt x="3525035" y="121254"/>
                </a:lnTo>
                <a:lnTo>
                  <a:pt x="3542645" y="146469"/>
                </a:lnTo>
                <a:lnTo>
                  <a:pt x="3553619" y="155274"/>
                </a:lnTo>
                <a:lnTo>
                  <a:pt x="3564202" y="164547"/>
                </a:lnTo>
                <a:lnTo>
                  <a:pt x="3574375" y="174275"/>
                </a:lnTo>
                <a:lnTo>
                  <a:pt x="3584121" y="184442"/>
                </a:lnTo>
                <a:lnTo>
                  <a:pt x="3590308" y="228286"/>
                </a:lnTo>
                <a:lnTo>
                  <a:pt x="3582793" y="218233"/>
                </a:lnTo>
                <a:lnTo>
                  <a:pt x="3574893" y="208533"/>
                </a:lnTo>
                <a:lnTo>
                  <a:pt x="3584968" y="246772"/>
                </a:lnTo>
                <a:lnTo>
                  <a:pt x="3590980" y="284705"/>
                </a:lnTo>
                <a:lnTo>
                  <a:pt x="3592257" y="310317"/>
                </a:lnTo>
                <a:lnTo>
                  <a:pt x="3592257" y="681600"/>
                </a:lnTo>
                <a:lnTo>
                  <a:pt x="3588197" y="731914"/>
                </a:lnTo>
                <a:lnTo>
                  <a:pt x="3576441" y="779651"/>
                </a:lnTo>
                <a:lnTo>
                  <a:pt x="3557630" y="824170"/>
                </a:lnTo>
                <a:lnTo>
                  <a:pt x="3532405" y="864832"/>
                </a:lnTo>
                <a:lnTo>
                  <a:pt x="3501405" y="900995"/>
                </a:lnTo>
                <a:lnTo>
                  <a:pt x="3465269" y="932019"/>
                </a:lnTo>
                <a:lnTo>
                  <a:pt x="3424639" y="957264"/>
                </a:lnTo>
                <a:lnTo>
                  <a:pt x="3380154" y="976089"/>
                </a:lnTo>
                <a:lnTo>
                  <a:pt x="3332454" y="987854"/>
                </a:lnTo>
                <a:lnTo>
                  <a:pt x="3282179" y="991918"/>
                </a:lnTo>
                <a:lnTo>
                  <a:pt x="307376" y="991878"/>
                </a:lnTo>
                <a:lnTo>
                  <a:pt x="267991" y="988842"/>
                </a:lnTo>
                <a:lnTo>
                  <a:pt x="218654" y="977749"/>
                </a:lnTo>
                <a:lnTo>
                  <a:pt x="183566" y="964610"/>
                </a:lnTo>
                <a:lnTo>
                  <a:pt x="189204" y="970357"/>
                </a:lnTo>
                <a:lnTo>
                  <a:pt x="218164" y="995403"/>
                </a:lnTo>
                <a:lnTo>
                  <a:pt x="250234" y="1016210"/>
                </a:lnTo>
                <a:lnTo>
                  <a:pt x="285132" y="1032486"/>
                </a:lnTo>
                <a:lnTo>
                  <a:pt x="322578" y="1043936"/>
                </a:lnTo>
                <a:lnTo>
                  <a:pt x="362290" y="1050267"/>
                </a:lnTo>
                <a:lnTo>
                  <a:pt x="389885" y="1051499"/>
                </a:lnTo>
                <a:lnTo>
                  <a:pt x="3356598" y="1051499"/>
                </a:lnTo>
                <a:lnTo>
                  <a:pt x="3402631" y="1047728"/>
                </a:lnTo>
                <a:lnTo>
                  <a:pt x="3446536" y="1036822"/>
                </a:lnTo>
                <a:lnTo>
                  <a:pt x="3487672" y="1019392"/>
                </a:lnTo>
                <a:lnTo>
                  <a:pt x="3525400" y="996049"/>
                </a:lnTo>
                <a:lnTo>
                  <a:pt x="3559079" y="967403"/>
                </a:lnTo>
                <a:lnTo>
                  <a:pt x="3588070" y="934065"/>
                </a:lnTo>
                <a:lnTo>
                  <a:pt x="3611733" y="896645"/>
                </a:lnTo>
                <a:lnTo>
                  <a:pt x="3629427" y="855756"/>
                </a:lnTo>
                <a:lnTo>
                  <a:pt x="3640513" y="812006"/>
                </a:lnTo>
                <a:lnTo>
                  <a:pt x="3644351" y="766007"/>
                </a:lnTo>
                <a:lnTo>
                  <a:pt x="3644351" y="394724"/>
                </a:lnTo>
                <a:lnTo>
                  <a:pt x="3644211" y="385824"/>
                </a:lnTo>
                <a:lnTo>
                  <a:pt x="3643458" y="372239"/>
                </a:lnTo>
                <a:lnTo>
                  <a:pt x="3642067" y="358855"/>
                </a:lnTo>
                <a:lnTo>
                  <a:pt x="3640060" y="345685"/>
                </a:lnTo>
                <a:close/>
              </a:path>
            </a:pathLst>
          </a:custGeom>
          <a:solidFill>
            <a:srgbClr val="18181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7"/>
          <p:cNvSpPr/>
          <p:nvPr/>
        </p:nvSpPr>
        <p:spPr>
          <a:xfrm>
            <a:off x="8016665" y="4312544"/>
            <a:ext cx="26483" cy="64963"/>
          </a:xfrm>
          <a:custGeom>
            <a:rect b="b" l="l" r="r" t="t"/>
            <a:pathLst>
              <a:path extrusionOk="0" h="64963" w="26483">
                <a:moveTo>
                  <a:pt x="26483" y="32989"/>
                </a:moveTo>
                <a:lnTo>
                  <a:pt x="19987" y="64963"/>
                </a:lnTo>
                <a:lnTo>
                  <a:pt x="13298" y="54238"/>
                </a:lnTo>
                <a:lnTo>
                  <a:pt x="6186" y="43843"/>
                </a:lnTo>
                <a:lnTo>
                  <a:pt x="0" y="0"/>
                </a:lnTo>
                <a:lnTo>
                  <a:pt x="9299" y="10591"/>
                </a:lnTo>
                <a:lnTo>
                  <a:pt x="18133" y="21593"/>
                </a:lnTo>
                <a:lnTo>
                  <a:pt x="26483" y="32989"/>
                </a:lnTo>
                <a:close/>
              </a:path>
            </a:pathLst>
          </a:custGeom>
          <a:solidFill>
            <a:srgbClr val="18181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7"/>
          <p:cNvSpPr/>
          <p:nvPr/>
        </p:nvSpPr>
        <p:spPr>
          <a:xfrm>
            <a:off x="4454770" y="4809702"/>
            <a:ext cx="11882" cy="140884"/>
          </a:xfrm>
          <a:custGeom>
            <a:rect b="b" l="l" r="r" t="t"/>
            <a:pathLst>
              <a:path extrusionOk="0" h="140884" w="11882">
                <a:moveTo>
                  <a:pt x="5652" y="128058"/>
                </a:moveTo>
                <a:lnTo>
                  <a:pt x="0" y="114911"/>
                </a:lnTo>
                <a:lnTo>
                  <a:pt x="2579" y="0"/>
                </a:lnTo>
                <a:lnTo>
                  <a:pt x="3534" y="23578"/>
                </a:lnTo>
                <a:lnTo>
                  <a:pt x="6347" y="46602"/>
                </a:lnTo>
                <a:lnTo>
                  <a:pt x="11882" y="140884"/>
                </a:lnTo>
                <a:lnTo>
                  <a:pt x="5652" y="128058"/>
                </a:lnTo>
                <a:close/>
              </a:path>
            </a:pathLst>
          </a:custGeom>
          <a:solidFill>
            <a:srgbClr val="18181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7"/>
          <p:cNvSpPr/>
          <p:nvPr/>
        </p:nvSpPr>
        <p:spPr>
          <a:xfrm>
            <a:off x="2350364" y="4892381"/>
            <a:ext cx="1240590" cy="1208246"/>
          </a:xfrm>
          <a:custGeom>
            <a:rect b="b" l="l" r="r" t="t"/>
            <a:pathLst>
              <a:path extrusionOk="0" h="1208246" w="1240590">
                <a:moveTo>
                  <a:pt x="498806" y="1207725"/>
                </a:moveTo>
                <a:lnTo>
                  <a:pt x="560402" y="1204425"/>
                </a:lnTo>
                <a:lnTo>
                  <a:pt x="618902" y="1197915"/>
                </a:lnTo>
                <a:lnTo>
                  <a:pt x="675603" y="1187454"/>
                </a:lnTo>
                <a:lnTo>
                  <a:pt x="730377" y="1173207"/>
                </a:lnTo>
                <a:lnTo>
                  <a:pt x="783092" y="1155339"/>
                </a:lnTo>
                <a:lnTo>
                  <a:pt x="833619" y="1134012"/>
                </a:lnTo>
                <a:lnTo>
                  <a:pt x="881828" y="1109393"/>
                </a:lnTo>
                <a:lnTo>
                  <a:pt x="927589" y="1081644"/>
                </a:lnTo>
                <a:lnTo>
                  <a:pt x="970772" y="1050931"/>
                </a:lnTo>
                <a:lnTo>
                  <a:pt x="1011248" y="1017417"/>
                </a:lnTo>
                <a:lnTo>
                  <a:pt x="1048885" y="981267"/>
                </a:lnTo>
                <a:lnTo>
                  <a:pt x="1083555" y="942645"/>
                </a:lnTo>
                <a:lnTo>
                  <a:pt x="1115127" y="901716"/>
                </a:lnTo>
                <a:lnTo>
                  <a:pt x="1143471" y="858643"/>
                </a:lnTo>
                <a:lnTo>
                  <a:pt x="1168458" y="813591"/>
                </a:lnTo>
                <a:lnTo>
                  <a:pt x="1189957" y="766725"/>
                </a:lnTo>
                <a:lnTo>
                  <a:pt x="1207838" y="718208"/>
                </a:lnTo>
                <a:lnTo>
                  <a:pt x="1221972" y="668205"/>
                </a:lnTo>
                <a:lnTo>
                  <a:pt x="1232229" y="616880"/>
                </a:lnTo>
                <a:lnTo>
                  <a:pt x="1238478" y="564397"/>
                </a:lnTo>
                <a:lnTo>
                  <a:pt x="1240590" y="510921"/>
                </a:lnTo>
                <a:lnTo>
                  <a:pt x="1239001" y="458300"/>
                </a:lnTo>
                <a:lnTo>
                  <a:pt x="1234267" y="408303"/>
                </a:lnTo>
                <a:lnTo>
                  <a:pt x="1226438" y="360973"/>
                </a:lnTo>
                <a:lnTo>
                  <a:pt x="1215568" y="316353"/>
                </a:lnTo>
                <a:lnTo>
                  <a:pt x="1201705" y="274485"/>
                </a:lnTo>
                <a:lnTo>
                  <a:pt x="1184902" y="235412"/>
                </a:lnTo>
                <a:lnTo>
                  <a:pt x="1165209" y="199175"/>
                </a:lnTo>
                <a:lnTo>
                  <a:pt x="1142678" y="165819"/>
                </a:lnTo>
                <a:lnTo>
                  <a:pt x="1117360" y="135385"/>
                </a:lnTo>
                <a:lnTo>
                  <a:pt x="1089305" y="107916"/>
                </a:lnTo>
                <a:lnTo>
                  <a:pt x="1058565" y="83454"/>
                </a:lnTo>
                <a:lnTo>
                  <a:pt x="1025191" y="62042"/>
                </a:lnTo>
                <a:lnTo>
                  <a:pt x="989234" y="43722"/>
                </a:lnTo>
                <a:lnTo>
                  <a:pt x="950744" y="28537"/>
                </a:lnTo>
                <a:lnTo>
                  <a:pt x="909774" y="16530"/>
                </a:lnTo>
                <a:lnTo>
                  <a:pt x="866374" y="7743"/>
                </a:lnTo>
                <a:lnTo>
                  <a:pt x="820595" y="2219"/>
                </a:lnTo>
                <a:lnTo>
                  <a:pt x="772489" y="0"/>
                </a:lnTo>
                <a:lnTo>
                  <a:pt x="722105" y="1128"/>
                </a:lnTo>
                <a:lnTo>
                  <a:pt x="669497" y="5646"/>
                </a:lnTo>
                <a:lnTo>
                  <a:pt x="614838" y="14321"/>
                </a:lnTo>
                <a:lnTo>
                  <a:pt x="561351" y="27393"/>
                </a:lnTo>
                <a:lnTo>
                  <a:pt x="509211" y="44639"/>
                </a:lnTo>
                <a:lnTo>
                  <a:pt x="458595" y="65834"/>
                </a:lnTo>
                <a:lnTo>
                  <a:pt x="409679" y="90752"/>
                </a:lnTo>
                <a:lnTo>
                  <a:pt x="362641" y="119170"/>
                </a:lnTo>
                <a:lnTo>
                  <a:pt x="317655" y="150862"/>
                </a:lnTo>
                <a:lnTo>
                  <a:pt x="274900" y="185604"/>
                </a:lnTo>
                <a:lnTo>
                  <a:pt x="234551" y="223172"/>
                </a:lnTo>
                <a:lnTo>
                  <a:pt x="196785" y="263340"/>
                </a:lnTo>
                <a:lnTo>
                  <a:pt x="161778" y="305884"/>
                </a:lnTo>
                <a:lnTo>
                  <a:pt x="129707" y="350579"/>
                </a:lnTo>
                <a:lnTo>
                  <a:pt x="100748" y="397200"/>
                </a:lnTo>
                <a:lnTo>
                  <a:pt x="75077" y="445524"/>
                </a:lnTo>
                <a:lnTo>
                  <a:pt x="52872" y="495324"/>
                </a:lnTo>
                <a:lnTo>
                  <a:pt x="34309" y="546377"/>
                </a:lnTo>
                <a:lnTo>
                  <a:pt x="19563" y="598458"/>
                </a:lnTo>
                <a:lnTo>
                  <a:pt x="8812" y="651341"/>
                </a:lnTo>
                <a:lnTo>
                  <a:pt x="2232" y="704803"/>
                </a:lnTo>
                <a:lnTo>
                  <a:pt x="0" y="758619"/>
                </a:lnTo>
                <a:lnTo>
                  <a:pt x="174" y="776766"/>
                </a:lnTo>
                <a:lnTo>
                  <a:pt x="2786" y="828670"/>
                </a:lnTo>
                <a:lnTo>
                  <a:pt x="8500" y="876834"/>
                </a:lnTo>
                <a:lnTo>
                  <a:pt x="17283" y="921343"/>
                </a:lnTo>
                <a:lnTo>
                  <a:pt x="29099" y="962283"/>
                </a:lnTo>
                <a:lnTo>
                  <a:pt x="43914" y="999738"/>
                </a:lnTo>
                <a:lnTo>
                  <a:pt x="61691" y="1033794"/>
                </a:lnTo>
                <a:lnTo>
                  <a:pt x="68269" y="1044405"/>
                </a:lnTo>
                <a:lnTo>
                  <a:pt x="8786" y="1080846"/>
                </a:lnTo>
                <a:lnTo>
                  <a:pt x="36230" y="1126245"/>
                </a:lnTo>
                <a:lnTo>
                  <a:pt x="100112" y="1085751"/>
                </a:lnTo>
                <a:lnTo>
                  <a:pt x="114567" y="1100546"/>
                </a:lnTo>
                <a:lnTo>
                  <a:pt x="129961" y="1114312"/>
                </a:lnTo>
                <a:lnTo>
                  <a:pt x="146288" y="1127067"/>
                </a:lnTo>
                <a:lnTo>
                  <a:pt x="163541" y="1138825"/>
                </a:lnTo>
                <a:lnTo>
                  <a:pt x="181715" y="1149602"/>
                </a:lnTo>
                <a:lnTo>
                  <a:pt x="200803" y="1159415"/>
                </a:lnTo>
                <a:lnTo>
                  <a:pt x="220798" y="1168280"/>
                </a:lnTo>
                <a:lnTo>
                  <a:pt x="241694" y="1176211"/>
                </a:lnTo>
                <a:lnTo>
                  <a:pt x="263485" y="1183226"/>
                </a:lnTo>
                <a:lnTo>
                  <a:pt x="286164" y="1189340"/>
                </a:lnTo>
                <a:lnTo>
                  <a:pt x="309725" y="1194569"/>
                </a:lnTo>
                <a:lnTo>
                  <a:pt x="334161" y="1198929"/>
                </a:lnTo>
                <a:lnTo>
                  <a:pt x="359467" y="1202435"/>
                </a:lnTo>
                <a:lnTo>
                  <a:pt x="385635" y="1205104"/>
                </a:lnTo>
                <a:lnTo>
                  <a:pt x="412659" y="1206952"/>
                </a:lnTo>
                <a:lnTo>
                  <a:pt x="440533" y="1207994"/>
                </a:lnTo>
                <a:lnTo>
                  <a:pt x="460720" y="1208171"/>
                </a:lnTo>
                <a:lnTo>
                  <a:pt x="473503" y="1208171"/>
                </a:lnTo>
                <a:lnTo>
                  <a:pt x="498806" y="1207725"/>
                </a:lnTo>
                <a:close/>
              </a:path>
            </a:pathLst>
          </a:custGeom>
          <a:solidFill>
            <a:srgbClr val="D9FAB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7"/>
          <p:cNvSpPr/>
          <p:nvPr/>
        </p:nvSpPr>
        <p:spPr>
          <a:xfrm>
            <a:off x="2218682" y="5687903"/>
            <a:ext cx="606231" cy="738925"/>
          </a:xfrm>
          <a:custGeom>
            <a:rect b="b" l="l" r="r" t="t"/>
            <a:pathLst>
              <a:path extrusionOk="0" h="738925" w="606231">
                <a:moveTo>
                  <a:pt x="601857" y="29641"/>
                </a:moveTo>
                <a:lnTo>
                  <a:pt x="601385" y="31581"/>
                </a:lnTo>
                <a:lnTo>
                  <a:pt x="601301" y="31802"/>
                </a:lnTo>
                <a:lnTo>
                  <a:pt x="601857" y="29641"/>
                </a:lnTo>
                <a:close/>
              </a:path>
              <a:path extrusionOk="0" h="738925" w="606231">
                <a:moveTo>
                  <a:pt x="604270" y="19736"/>
                </a:moveTo>
                <a:lnTo>
                  <a:pt x="604100" y="20929"/>
                </a:lnTo>
                <a:lnTo>
                  <a:pt x="601857" y="29641"/>
                </a:lnTo>
                <a:lnTo>
                  <a:pt x="604270" y="19736"/>
                </a:lnTo>
                <a:close/>
              </a:path>
              <a:path extrusionOk="0" h="738925" w="606231">
                <a:moveTo>
                  <a:pt x="604658" y="17000"/>
                </a:moveTo>
                <a:lnTo>
                  <a:pt x="604377" y="19296"/>
                </a:lnTo>
                <a:lnTo>
                  <a:pt x="604270" y="19736"/>
                </a:lnTo>
                <a:lnTo>
                  <a:pt x="604658" y="17000"/>
                </a:lnTo>
                <a:close/>
              </a:path>
              <a:path extrusionOk="0" h="738925" w="606231">
                <a:moveTo>
                  <a:pt x="605895" y="6922"/>
                </a:moveTo>
                <a:lnTo>
                  <a:pt x="605829" y="8763"/>
                </a:lnTo>
                <a:lnTo>
                  <a:pt x="604658" y="17000"/>
                </a:lnTo>
                <a:lnTo>
                  <a:pt x="605895" y="6922"/>
                </a:lnTo>
                <a:close/>
              </a:path>
              <a:path extrusionOk="0" h="738925" w="606231">
                <a:moveTo>
                  <a:pt x="593277" y="50384"/>
                </a:moveTo>
                <a:lnTo>
                  <a:pt x="592677" y="51397"/>
                </a:lnTo>
                <a:lnTo>
                  <a:pt x="593277" y="50373"/>
                </a:lnTo>
                <a:lnTo>
                  <a:pt x="593854" y="49336"/>
                </a:lnTo>
                <a:lnTo>
                  <a:pt x="593277" y="50384"/>
                </a:lnTo>
                <a:close/>
              </a:path>
              <a:path extrusionOk="0" h="738925" w="606231">
                <a:moveTo>
                  <a:pt x="605978" y="6240"/>
                </a:moveTo>
                <a:lnTo>
                  <a:pt x="605895" y="6922"/>
                </a:lnTo>
                <a:lnTo>
                  <a:pt x="606140" y="55"/>
                </a:lnTo>
                <a:lnTo>
                  <a:pt x="605978" y="6240"/>
                </a:lnTo>
                <a:close/>
              </a:path>
              <a:path extrusionOk="0" h="738925" w="606231">
                <a:moveTo>
                  <a:pt x="895742" y="-57724"/>
                </a:moveTo>
                <a:lnTo>
                  <a:pt x="880967" y="-59935"/>
                </a:lnTo>
                <a:lnTo>
                  <a:pt x="866392" y="-62418"/>
                </a:lnTo>
                <a:lnTo>
                  <a:pt x="852025" y="-65169"/>
                </a:lnTo>
                <a:lnTo>
                  <a:pt x="837874" y="-68184"/>
                </a:lnTo>
                <a:lnTo>
                  <a:pt x="823949" y="-71456"/>
                </a:lnTo>
                <a:lnTo>
                  <a:pt x="810259" y="-74981"/>
                </a:lnTo>
                <a:lnTo>
                  <a:pt x="796811" y="-78754"/>
                </a:lnTo>
                <a:lnTo>
                  <a:pt x="783616" y="-82769"/>
                </a:lnTo>
                <a:lnTo>
                  <a:pt x="770682" y="-87022"/>
                </a:lnTo>
                <a:lnTo>
                  <a:pt x="758018" y="-91507"/>
                </a:lnTo>
                <a:lnTo>
                  <a:pt x="745633" y="-96220"/>
                </a:lnTo>
                <a:lnTo>
                  <a:pt x="733535" y="-101155"/>
                </a:lnTo>
                <a:lnTo>
                  <a:pt x="721734" y="-106307"/>
                </a:lnTo>
                <a:lnTo>
                  <a:pt x="729154" y="-114402"/>
                </a:lnTo>
                <a:lnTo>
                  <a:pt x="734147" y="-124771"/>
                </a:lnTo>
                <a:lnTo>
                  <a:pt x="736477" y="-136942"/>
                </a:lnTo>
                <a:lnTo>
                  <a:pt x="735903" y="-150446"/>
                </a:lnTo>
                <a:lnTo>
                  <a:pt x="733834" y="-159812"/>
                </a:lnTo>
                <a:lnTo>
                  <a:pt x="733268" y="-161758"/>
                </a:lnTo>
                <a:lnTo>
                  <a:pt x="732621" y="-163669"/>
                </a:lnTo>
                <a:lnTo>
                  <a:pt x="731905" y="-165557"/>
                </a:lnTo>
                <a:lnTo>
                  <a:pt x="731190" y="-167434"/>
                </a:lnTo>
                <a:lnTo>
                  <a:pt x="730439" y="-169184"/>
                </a:lnTo>
                <a:lnTo>
                  <a:pt x="729631" y="-170900"/>
                </a:lnTo>
                <a:lnTo>
                  <a:pt x="729550" y="-171073"/>
                </a:lnTo>
                <a:lnTo>
                  <a:pt x="581674" y="-83993"/>
                </a:lnTo>
                <a:lnTo>
                  <a:pt x="587926" y="-73065"/>
                </a:lnTo>
                <a:lnTo>
                  <a:pt x="593400" y="-61600"/>
                </a:lnTo>
                <a:lnTo>
                  <a:pt x="600331" y="-42394"/>
                </a:lnTo>
                <a:lnTo>
                  <a:pt x="605419" y="-17280"/>
                </a:lnTo>
                <a:lnTo>
                  <a:pt x="606285" y="-4004"/>
                </a:lnTo>
                <a:lnTo>
                  <a:pt x="606140" y="55"/>
                </a:lnTo>
                <a:lnTo>
                  <a:pt x="212432" y="241238"/>
                </a:lnTo>
                <a:lnTo>
                  <a:pt x="212245" y="256799"/>
                </a:lnTo>
                <a:lnTo>
                  <a:pt x="210198" y="271500"/>
                </a:lnTo>
                <a:lnTo>
                  <a:pt x="206375" y="285174"/>
                </a:lnTo>
                <a:lnTo>
                  <a:pt x="200857" y="297656"/>
                </a:lnTo>
                <a:lnTo>
                  <a:pt x="193728" y="308778"/>
                </a:lnTo>
                <a:lnTo>
                  <a:pt x="185068" y="318374"/>
                </a:lnTo>
                <a:lnTo>
                  <a:pt x="174961" y="326278"/>
                </a:lnTo>
                <a:lnTo>
                  <a:pt x="163490" y="332323"/>
                </a:lnTo>
                <a:lnTo>
                  <a:pt x="150735" y="336342"/>
                </a:lnTo>
                <a:lnTo>
                  <a:pt x="141427" y="337828"/>
                </a:lnTo>
                <a:lnTo>
                  <a:pt x="129770" y="338211"/>
                </a:lnTo>
                <a:lnTo>
                  <a:pt x="118055" y="337064"/>
                </a:lnTo>
                <a:lnTo>
                  <a:pt x="106376" y="334463"/>
                </a:lnTo>
                <a:lnTo>
                  <a:pt x="94828" y="330487"/>
                </a:lnTo>
                <a:lnTo>
                  <a:pt x="83506" y="325212"/>
                </a:lnTo>
                <a:lnTo>
                  <a:pt x="72505" y="318716"/>
                </a:lnTo>
                <a:lnTo>
                  <a:pt x="61919" y="311075"/>
                </a:lnTo>
                <a:lnTo>
                  <a:pt x="51844" y="302368"/>
                </a:lnTo>
                <a:lnTo>
                  <a:pt x="42373" y="292670"/>
                </a:lnTo>
                <a:lnTo>
                  <a:pt x="33602" y="282060"/>
                </a:lnTo>
                <a:lnTo>
                  <a:pt x="25625" y="270614"/>
                </a:lnTo>
                <a:lnTo>
                  <a:pt x="18537" y="258410"/>
                </a:lnTo>
                <a:lnTo>
                  <a:pt x="12433" y="245525"/>
                </a:lnTo>
                <a:lnTo>
                  <a:pt x="7408" y="232036"/>
                </a:lnTo>
                <a:lnTo>
                  <a:pt x="2521" y="213056"/>
                </a:lnTo>
                <a:lnTo>
                  <a:pt x="540" y="199028"/>
                </a:lnTo>
                <a:lnTo>
                  <a:pt x="0" y="185462"/>
                </a:lnTo>
                <a:lnTo>
                  <a:pt x="849" y="172464"/>
                </a:lnTo>
                <a:lnTo>
                  <a:pt x="3036" y="160136"/>
                </a:lnTo>
                <a:lnTo>
                  <a:pt x="6508" y="148583"/>
                </a:lnTo>
                <a:lnTo>
                  <a:pt x="11215" y="137909"/>
                </a:lnTo>
                <a:lnTo>
                  <a:pt x="17103" y="128216"/>
                </a:lnTo>
                <a:lnTo>
                  <a:pt x="24121" y="119610"/>
                </a:lnTo>
                <a:lnTo>
                  <a:pt x="32217" y="112194"/>
                </a:lnTo>
                <a:lnTo>
                  <a:pt x="34710" y="110325"/>
                </a:lnTo>
                <a:lnTo>
                  <a:pt x="36869" y="108771"/>
                </a:lnTo>
                <a:lnTo>
                  <a:pt x="39132" y="107355"/>
                </a:lnTo>
                <a:lnTo>
                  <a:pt x="41464" y="106042"/>
                </a:lnTo>
                <a:lnTo>
                  <a:pt x="431996" y="-141620"/>
                </a:lnTo>
                <a:lnTo>
                  <a:pt x="443019" y="-147341"/>
                </a:lnTo>
                <a:lnTo>
                  <a:pt x="455217" y="-151209"/>
                </a:lnTo>
                <a:lnTo>
                  <a:pt x="464889" y="-152777"/>
                </a:lnTo>
                <a:lnTo>
                  <a:pt x="477034" y="-153142"/>
                </a:lnTo>
                <a:lnTo>
                  <a:pt x="489238" y="-151848"/>
                </a:lnTo>
                <a:lnTo>
                  <a:pt x="501395" y="-148982"/>
                </a:lnTo>
                <a:lnTo>
                  <a:pt x="513397" y="-144632"/>
                </a:lnTo>
                <a:lnTo>
                  <a:pt x="525136" y="-138887"/>
                </a:lnTo>
                <a:lnTo>
                  <a:pt x="536505" y="-131833"/>
                </a:lnTo>
                <a:lnTo>
                  <a:pt x="537581" y="-131085"/>
                </a:lnTo>
                <a:lnTo>
                  <a:pt x="611646" y="-178188"/>
                </a:lnTo>
                <a:lnTo>
                  <a:pt x="583819" y="-209601"/>
                </a:lnTo>
                <a:lnTo>
                  <a:pt x="563476" y="-243277"/>
                </a:lnTo>
                <a:lnTo>
                  <a:pt x="551239" y="-278865"/>
                </a:lnTo>
                <a:lnTo>
                  <a:pt x="547672" y="-311691"/>
                </a:lnTo>
                <a:lnTo>
                  <a:pt x="547672" y="-426162"/>
                </a:lnTo>
                <a:lnTo>
                  <a:pt x="553644" y="-468558"/>
                </a:lnTo>
                <a:lnTo>
                  <a:pt x="570935" y="-508775"/>
                </a:lnTo>
                <a:lnTo>
                  <a:pt x="598605" y="-546275"/>
                </a:lnTo>
                <a:lnTo>
                  <a:pt x="635714" y="-580522"/>
                </a:lnTo>
                <a:lnTo>
                  <a:pt x="681324" y="-610976"/>
                </a:lnTo>
                <a:lnTo>
                  <a:pt x="734494" y="-637099"/>
                </a:lnTo>
                <a:lnTo>
                  <a:pt x="763621" y="-648369"/>
                </a:lnTo>
                <a:lnTo>
                  <a:pt x="794285" y="-658355"/>
                </a:lnTo>
                <a:lnTo>
                  <a:pt x="826370" y="-666988"/>
                </a:lnTo>
                <a:lnTo>
                  <a:pt x="859758" y="-674203"/>
                </a:lnTo>
                <a:lnTo>
                  <a:pt x="894331" y="-679931"/>
                </a:lnTo>
                <a:lnTo>
                  <a:pt x="929973" y="-684107"/>
                </a:lnTo>
                <a:lnTo>
                  <a:pt x="966565" y="-686661"/>
                </a:lnTo>
                <a:lnTo>
                  <a:pt x="1003990" y="-687527"/>
                </a:lnTo>
                <a:lnTo>
                  <a:pt x="1041414" y="-686661"/>
                </a:lnTo>
                <a:lnTo>
                  <a:pt x="1078004" y="-684107"/>
                </a:lnTo>
                <a:lnTo>
                  <a:pt x="1113644" y="-679931"/>
                </a:lnTo>
                <a:lnTo>
                  <a:pt x="1148217" y="-674203"/>
                </a:lnTo>
                <a:lnTo>
                  <a:pt x="1181603" y="-666988"/>
                </a:lnTo>
                <a:lnTo>
                  <a:pt x="1213687" y="-658355"/>
                </a:lnTo>
                <a:lnTo>
                  <a:pt x="1244351" y="-648369"/>
                </a:lnTo>
                <a:lnTo>
                  <a:pt x="1273477" y="-637099"/>
                </a:lnTo>
                <a:lnTo>
                  <a:pt x="1326646" y="-610976"/>
                </a:lnTo>
                <a:lnTo>
                  <a:pt x="1372255" y="-580522"/>
                </a:lnTo>
                <a:lnTo>
                  <a:pt x="1409364" y="-546275"/>
                </a:lnTo>
                <a:lnTo>
                  <a:pt x="1437034" y="-508775"/>
                </a:lnTo>
                <a:lnTo>
                  <a:pt x="1454325" y="-468558"/>
                </a:lnTo>
                <a:lnTo>
                  <a:pt x="1460297" y="-426162"/>
                </a:lnTo>
                <a:lnTo>
                  <a:pt x="1460297" y="-311691"/>
                </a:lnTo>
                <a:lnTo>
                  <a:pt x="1454325" y="-269296"/>
                </a:lnTo>
                <a:lnTo>
                  <a:pt x="1437034" y="-229079"/>
                </a:lnTo>
                <a:lnTo>
                  <a:pt x="1409364" y="-191579"/>
                </a:lnTo>
                <a:lnTo>
                  <a:pt x="1372255" y="-157332"/>
                </a:lnTo>
                <a:lnTo>
                  <a:pt x="1326646" y="-126878"/>
                </a:lnTo>
                <a:lnTo>
                  <a:pt x="1273477" y="-100754"/>
                </a:lnTo>
                <a:lnTo>
                  <a:pt x="1244351" y="-89485"/>
                </a:lnTo>
                <a:lnTo>
                  <a:pt x="1213687" y="-79499"/>
                </a:lnTo>
                <a:lnTo>
                  <a:pt x="1181603" y="-70866"/>
                </a:lnTo>
                <a:lnTo>
                  <a:pt x="1148217" y="-63651"/>
                </a:lnTo>
                <a:lnTo>
                  <a:pt x="1113644" y="-57922"/>
                </a:lnTo>
                <a:lnTo>
                  <a:pt x="1078004" y="-53747"/>
                </a:lnTo>
                <a:lnTo>
                  <a:pt x="1041414" y="-51193"/>
                </a:lnTo>
                <a:lnTo>
                  <a:pt x="1003990" y="-50327"/>
                </a:lnTo>
                <a:lnTo>
                  <a:pt x="988071" y="-50483"/>
                </a:lnTo>
                <a:lnTo>
                  <a:pt x="956652" y="-51716"/>
                </a:lnTo>
                <a:lnTo>
                  <a:pt x="925852" y="-54143"/>
                </a:lnTo>
                <a:lnTo>
                  <a:pt x="895742" y="-57724"/>
                </a:lnTo>
                <a:close/>
              </a:path>
              <a:path extrusionOk="0" h="738925" w="606231">
                <a:moveTo>
                  <a:pt x="596244" y="44765"/>
                </a:moveTo>
                <a:lnTo>
                  <a:pt x="595736" y="45779"/>
                </a:lnTo>
                <a:lnTo>
                  <a:pt x="596233" y="44765"/>
                </a:lnTo>
                <a:lnTo>
                  <a:pt x="596718" y="43741"/>
                </a:lnTo>
                <a:lnTo>
                  <a:pt x="596244" y="44765"/>
                </a:lnTo>
                <a:close/>
              </a:path>
              <a:path extrusionOk="0" h="738925" w="606231">
                <a:moveTo>
                  <a:pt x="601301" y="31802"/>
                </a:moveTo>
                <a:lnTo>
                  <a:pt x="601147" y="32399"/>
                </a:lnTo>
                <a:lnTo>
                  <a:pt x="597064" y="42981"/>
                </a:lnTo>
                <a:lnTo>
                  <a:pt x="601301" y="318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7"/>
          <p:cNvSpPr/>
          <p:nvPr/>
        </p:nvSpPr>
        <p:spPr>
          <a:xfrm>
            <a:off x="2889407" y="5070851"/>
            <a:ext cx="666518" cy="381776"/>
          </a:xfrm>
          <a:custGeom>
            <a:rect b="b" l="l" r="r" t="t"/>
            <a:pathLst>
              <a:path extrusionOk="0" h="381776" w="666518">
                <a:moveTo>
                  <a:pt x="122085" y="272942"/>
                </a:moveTo>
                <a:lnTo>
                  <a:pt x="105126" y="261652"/>
                </a:lnTo>
                <a:lnTo>
                  <a:pt x="90937" y="250127"/>
                </a:lnTo>
                <a:lnTo>
                  <a:pt x="84895" y="244358"/>
                </a:lnTo>
                <a:lnTo>
                  <a:pt x="97609" y="55911"/>
                </a:lnTo>
                <a:lnTo>
                  <a:pt x="116378" y="45951"/>
                </a:lnTo>
                <a:lnTo>
                  <a:pt x="136441" y="36831"/>
                </a:lnTo>
                <a:lnTo>
                  <a:pt x="157713" y="28600"/>
                </a:lnTo>
                <a:lnTo>
                  <a:pt x="180108" y="21307"/>
                </a:lnTo>
                <a:lnTo>
                  <a:pt x="203541" y="15001"/>
                </a:lnTo>
                <a:lnTo>
                  <a:pt x="227926" y="9731"/>
                </a:lnTo>
                <a:lnTo>
                  <a:pt x="253176" y="5547"/>
                </a:lnTo>
                <a:lnTo>
                  <a:pt x="279206" y="2498"/>
                </a:lnTo>
                <a:lnTo>
                  <a:pt x="305931" y="632"/>
                </a:lnTo>
                <a:lnTo>
                  <a:pt x="333264" y="0"/>
                </a:lnTo>
                <a:lnTo>
                  <a:pt x="360596" y="632"/>
                </a:lnTo>
                <a:lnTo>
                  <a:pt x="387319" y="2498"/>
                </a:lnTo>
                <a:lnTo>
                  <a:pt x="413349" y="5547"/>
                </a:lnTo>
                <a:lnTo>
                  <a:pt x="438598" y="9731"/>
                </a:lnTo>
                <a:lnTo>
                  <a:pt x="437568" y="317241"/>
                </a:lnTo>
                <a:lnTo>
                  <a:pt x="438665" y="321939"/>
                </a:lnTo>
                <a:lnTo>
                  <a:pt x="439600" y="325969"/>
                </a:lnTo>
                <a:lnTo>
                  <a:pt x="443214" y="328698"/>
                </a:lnTo>
                <a:lnTo>
                  <a:pt x="447855" y="328698"/>
                </a:lnTo>
                <a:lnTo>
                  <a:pt x="453386" y="327486"/>
                </a:lnTo>
                <a:lnTo>
                  <a:pt x="467438" y="323846"/>
                </a:lnTo>
                <a:lnTo>
                  <a:pt x="481103" y="319809"/>
                </a:lnTo>
                <a:lnTo>
                  <a:pt x="494350" y="315390"/>
                </a:lnTo>
                <a:lnTo>
                  <a:pt x="507149" y="310603"/>
                </a:lnTo>
                <a:lnTo>
                  <a:pt x="519472" y="305462"/>
                </a:lnTo>
                <a:lnTo>
                  <a:pt x="531287" y="299981"/>
                </a:lnTo>
                <a:lnTo>
                  <a:pt x="542566" y="294174"/>
                </a:lnTo>
                <a:lnTo>
                  <a:pt x="553278" y="288056"/>
                </a:lnTo>
                <a:lnTo>
                  <a:pt x="563394" y="281641"/>
                </a:lnTo>
                <a:lnTo>
                  <a:pt x="572884" y="274943"/>
                </a:lnTo>
                <a:lnTo>
                  <a:pt x="581718" y="267976"/>
                </a:lnTo>
                <a:lnTo>
                  <a:pt x="589866" y="260754"/>
                </a:lnTo>
                <a:lnTo>
                  <a:pt x="593549" y="251911"/>
                </a:lnTo>
                <a:lnTo>
                  <a:pt x="590224" y="248411"/>
                </a:lnTo>
                <a:lnTo>
                  <a:pt x="586899" y="244900"/>
                </a:lnTo>
                <a:lnTo>
                  <a:pt x="581357" y="244738"/>
                </a:lnTo>
                <a:lnTo>
                  <a:pt x="577836" y="248054"/>
                </a:lnTo>
                <a:lnTo>
                  <a:pt x="573289" y="252177"/>
                </a:lnTo>
                <a:lnTo>
                  <a:pt x="555525" y="265871"/>
                </a:lnTo>
                <a:lnTo>
                  <a:pt x="534994" y="278419"/>
                </a:lnTo>
                <a:lnTo>
                  <a:pt x="511963" y="289692"/>
                </a:lnTo>
                <a:lnTo>
                  <a:pt x="486703" y="299561"/>
                </a:lnTo>
                <a:lnTo>
                  <a:pt x="459483" y="307897"/>
                </a:lnTo>
                <a:lnTo>
                  <a:pt x="462981" y="15001"/>
                </a:lnTo>
                <a:lnTo>
                  <a:pt x="486413" y="21307"/>
                </a:lnTo>
                <a:lnTo>
                  <a:pt x="508807" y="28600"/>
                </a:lnTo>
                <a:lnTo>
                  <a:pt x="530079" y="36831"/>
                </a:lnTo>
                <a:lnTo>
                  <a:pt x="550142" y="45951"/>
                </a:lnTo>
                <a:lnTo>
                  <a:pt x="568910" y="55911"/>
                </a:lnTo>
                <a:lnTo>
                  <a:pt x="586297" y="66661"/>
                </a:lnTo>
                <a:lnTo>
                  <a:pt x="616588" y="90338"/>
                </a:lnTo>
                <a:lnTo>
                  <a:pt x="640329" y="116587"/>
                </a:lnTo>
                <a:lnTo>
                  <a:pt x="656833" y="145016"/>
                </a:lnTo>
                <a:lnTo>
                  <a:pt x="665413" y="175233"/>
                </a:lnTo>
                <a:lnTo>
                  <a:pt x="666518" y="190888"/>
                </a:lnTo>
                <a:lnTo>
                  <a:pt x="665413" y="206543"/>
                </a:lnTo>
                <a:lnTo>
                  <a:pt x="656833" y="236759"/>
                </a:lnTo>
                <a:lnTo>
                  <a:pt x="640329" y="265189"/>
                </a:lnTo>
                <a:lnTo>
                  <a:pt x="616588" y="291438"/>
                </a:lnTo>
                <a:lnTo>
                  <a:pt x="586297" y="315115"/>
                </a:lnTo>
                <a:lnTo>
                  <a:pt x="568910" y="325865"/>
                </a:lnTo>
                <a:lnTo>
                  <a:pt x="550142" y="335825"/>
                </a:lnTo>
                <a:lnTo>
                  <a:pt x="530079" y="344945"/>
                </a:lnTo>
                <a:lnTo>
                  <a:pt x="508807" y="353176"/>
                </a:lnTo>
                <a:lnTo>
                  <a:pt x="486413" y="360469"/>
                </a:lnTo>
                <a:lnTo>
                  <a:pt x="462981" y="366775"/>
                </a:lnTo>
                <a:lnTo>
                  <a:pt x="438598" y="372044"/>
                </a:lnTo>
                <a:lnTo>
                  <a:pt x="413349" y="376228"/>
                </a:lnTo>
                <a:lnTo>
                  <a:pt x="387319" y="379278"/>
                </a:lnTo>
                <a:lnTo>
                  <a:pt x="360596" y="381144"/>
                </a:lnTo>
                <a:lnTo>
                  <a:pt x="333264" y="381776"/>
                </a:lnTo>
                <a:lnTo>
                  <a:pt x="305931" y="381144"/>
                </a:lnTo>
                <a:lnTo>
                  <a:pt x="279206" y="379278"/>
                </a:lnTo>
                <a:lnTo>
                  <a:pt x="253176" y="376228"/>
                </a:lnTo>
                <a:lnTo>
                  <a:pt x="227926" y="372044"/>
                </a:lnTo>
                <a:lnTo>
                  <a:pt x="203541" y="366775"/>
                </a:lnTo>
                <a:lnTo>
                  <a:pt x="180108" y="360469"/>
                </a:lnTo>
                <a:lnTo>
                  <a:pt x="157713" y="353176"/>
                </a:lnTo>
                <a:lnTo>
                  <a:pt x="136441" y="344945"/>
                </a:lnTo>
                <a:lnTo>
                  <a:pt x="116378" y="335825"/>
                </a:lnTo>
                <a:lnTo>
                  <a:pt x="97609" y="325865"/>
                </a:lnTo>
                <a:lnTo>
                  <a:pt x="80221" y="315115"/>
                </a:lnTo>
                <a:lnTo>
                  <a:pt x="64299" y="303623"/>
                </a:lnTo>
                <a:lnTo>
                  <a:pt x="69054" y="247651"/>
                </a:lnTo>
                <a:lnTo>
                  <a:pt x="69019" y="253190"/>
                </a:lnTo>
                <a:lnTo>
                  <a:pt x="72414" y="256621"/>
                </a:lnTo>
                <a:lnTo>
                  <a:pt x="80506" y="264295"/>
                </a:lnTo>
                <a:lnTo>
                  <a:pt x="89295" y="271663"/>
                </a:lnTo>
                <a:lnTo>
                  <a:pt x="98752" y="278715"/>
                </a:lnTo>
                <a:lnTo>
                  <a:pt x="108846" y="285443"/>
                </a:lnTo>
                <a:lnTo>
                  <a:pt x="119549" y="291837"/>
                </a:lnTo>
                <a:lnTo>
                  <a:pt x="130832" y="297887"/>
                </a:lnTo>
                <a:lnTo>
                  <a:pt x="142665" y="303583"/>
                </a:lnTo>
                <a:lnTo>
                  <a:pt x="155019" y="308917"/>
                </a:lnTo>
                <a:lnTo>
                  <a:pt x="167865" y="313879"/>
                </a:lnTo>
                <a:lnTo>
                  <a:pt x="181174" y="318459"/>
                </a:lnTo>
                <a:lnTo>
                  <a:pt x="194916" y="322648"/>
                </a:lnTo>
                <a:lnTo>
                  <a:pt x="209061" y="326436"/>
                </a:lnTo>
                <a:lnTo>
                  <a:pt x="223582" y="329814"/>
                </a:lnTo>
                <a:lnTo>
                  <a:pt x="238448" y="332772"/>
                </a:lnTo>
                <a:lnTo>
                  <a:pt x="253631" y="335301"/>
                </a:lnTo>
                <a:lnTo>
                  <a:pt x="269101" y="337392"/>
                </a:lnTo>
                <a:lnTo>
                  <a:pt x="284828" y="339034"/>
                </a:lnTo>
                <a:lnTo>
                  <a:pt x="300784" y="340219"/>
                </a:lnTo>
                <a:lnTo>
                  <a:pt x="316939" y="340937"/>
                </a:lnTo>
                <a:lnTo>
                  <a:pt x="333264" y="341179"/>
                </a:lnTo>
                <a:lnTo>
                  <a:pt x="338102" y="341179"/>
                </a:lnTo>
                <a:lnTo>
                  <a:pt x="342016" y="337275"/>
                </a:lnTo>
                <a:lnTo>
                  <a:pt x="342016" y="327627"/>
                </a:lnTo>
                <a:lnTo>
                  <a:pt x="338102" y="323712"/>
                </a:lnTo>
                <a:lnTo>
                  <a:pt x="333264" y="323712"/>
                </a:lnTo>
                <a:lnTo>
                  <a:pt x="314774" y="323410"/>
                </a:lnTo>
                <a:lnTo>
                  <a:pt x="296891" y="322526"/>
                </a:lnTo>
                <a:lnTo>
                  <a:pt x="279620" y="321092"/>
                </a:lnTo>
                <a:lnTo>
                  <a:pt x="262967" y="319142"/>
                </a:lnTo>
                <a:lnTo>
                  <a:pt x="246937" y="316708"/>
                </a:lnTo>
                <a:lnTo>
                  <a:pt x="231536" y="313822"/>
                </a:lnTo>
                <a:lnTo>
                  <a:pt x="216768" y="310518"/>
                </a:lnTo>
                <a:lnTo>
                  <a:pt x="202640" y="306828"/>
                </a:lnTo>
                <a:lnTo>
                  <a:pt x="189156" y="302785"/>
                </a:lnTo>
                <a:lnTo>
                  <a:pt x="176322" y="298422"/>
                </a:lnTo>
                <a:lnTo>
                  <a:pt x="164143" y="293770"/>
                </a:lnTo>
                <a:lnTo>
                  <a:pt x="152624" y="288864"/>
                </a:lnTo>
                <a:lnTo>
                  <a:pt x="141772" y="283736"/>
                </a:lnTo>
                <a:lnTo>
                  <a:pt x="131590" y="278417"/>
                </a:lnTo>
                <a:lnTo>
                  <a:pt x="122085" y="272942"/>
                </a:lnTo>
                <a:close/>
              </a:path>
              <a:path extrusionOk="0" h="381776" w="666518">
                <a:moveTo>
                  <a:pt x="0" y="190888"/>
                </a:moveTo>
                <a:lnTo>
                  <a:pt x="1104" y="175233"/>
                </a:lnTo>
                <a:lnTo>
                  <a:pt x="4361" y="159926"/>
                </a:lnTo>
                <a:lnTo>
                  <a:pt x="9685" y="145016"/>
                </a:lnTo>
                <a:lnTo>
                  <a:pt x="16989" y="130554"/>
                </a:lnTo>
                <a:lnTo>
                  <a:pt x="26189" y="116587"/>
                </a:lnTo>
                <a:lnTo>
                  <a:pt x="37197" y="103165"/>
                </a:lnTo>
                <a:lnTo>
                  <a:pt x="49929" y="90338"/>
                </a:lnTo>
                <a:lnTo>
                  <a:pt x="64299" y="78153"/>
                </a:lnTo>
                <a:lnTo>
                  <a:pt x="80221" y="66661"/>
                </a:lnTo>
                <a:lnTo>
                  <a:pt x="97609" y="55911"/>
                </a:lnTo>
                <a:lnTo>
                  <a:pt x="84895" y="244358"/>
                </a:lnTo>
                <a:lnTo>
                  <a:pt x="81500" y="240927"/>
                </a:lnTo>
                <a:lnTo>
                  <a:pt x="75947" y="240881"/>
                </a:lnTo>
                <a:lnTo>
                  <a:pt x="72506" y="244266"/>
                </a:lnTo>
                <a:lnTo>
                  <a:pt x="69054" y="247651"/>
                </a:lnTo>
                <a:lnTo>
                  <a:pt x="64299" y="303623"/>
                </a:lnTo>
                <a:lnTo>
                  <a:pt x="49929" y="291438"/>
                </a:lnTo>
                <a:lnTo>
                  <a:pt x="37197" y="278611"/>
                </a:lnTo>
                <a:lnTo>
                  <a:pt x="26189" y="265189"/>
                </a:lnTo>
                <a:lnTo>
                  <a:pt x="16989" y="251222"/>
                </a:lnTo>
                <a:lnTo>
                  <a:pt x="9685" y="236759"/>
                </a:lnTo>
                <a:lnTo>
                  <a:pt x="4361" y="221850"/>
                </a:lnTo>
                <a:lnTo>
                  <a:pt x="1104" y="206543"/>
                </a:lnTo>
                <a:lnTo>
                  <a:pt x="0" y="190888"/>
                </a:lnTo>
                <a:close/>
              </a:path>
              <a:path extrusionOk="0" h="381776" w="666518">
                <a:moveTo>
                  <a:pt x="440512" y="312544"/>
                </a:moveTo>
                <a:lnTo>
                  <a:pt x="437568" y="317241"/>
                </a:lnTo>
                <a:lnTo>
                  <a:pt x="438598" y="9731"/>
                </a:lnTo>
                <a:lnTo>
                  <a:pt x="462981" y="15001"/>
                </a:lnTo>
                <a:lnTo>
                  <a:pt x="445223" y="311450"/>
                </a:lnTo>
                <a:lnTo>
                  <a:pt x="440512" y="312544"/>
                </a:lnTo>
                <a:close/>
              </a:path>
            </a:pathLst>
          </a:custGeom>
          <a:solidFill>
            <a:srgbClr val="FFB4D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7"/>
          <p:cNvSpPr/>
          <p:nvPr/>
        </p:nvSpPr>
        <p:spPr>
          <a:xfrm>
            <a:off x="2258500" y="5829719"/>
            <a:ext cx="132963" cy="150958"/>
          </a:xfrm>
          <a:custGeom>
            <a:rect b="b" l="l" r="r" t="t"/>
            <a:pathLst>
              <a:path extrusionOk="0" h="150958" w="132963">
                <a:moveTo>
                  <a:pt x="88481" y="150958"/>
                </a:moveTo>
                <a:lnTo>
                  <a:pt x="76801" y="150881"/>
                </a:lnTo>
                <a:lnTo>
                  <a:pt x="65119" y="148434"/>
                </a:lnTo>
                <a:lnTo>
                  <a:pt x="53676" y="143814"/>
                </a:lnTo>
                <a:lnTo>
                  <a:pt x="42713" y="137217"/>
                </a:lnTo>
                <a:lnTo>
                  <a:pt x="32473" y="128842"/>
                </a:lnTo>
                <a:lnTo>
                  <a:pt x="23196" y="118884"/>
                </a:lnTo>
                <a:lnTo>
                  <a:pt x="15125" y="107541"/>
                </a:lnTo>
                <a:lnTo>
                  <a:pt x="8500" y="95009"/>
                </a:lnTo>
                <a:lnTo>
                  <a:pt x="3666" y="81840"/>
                </a:lnTo>
                <a:lnTo>
                  <a:pt x="562" y="66926"/>
                </a:lnTo>
                <a:lnTo>
                  <a:pt x="0" y="52760"/>
                </a:lnTo>
                <a:lnTo>
                  <a:pt x="1827" y="39645"/>
                </a:lnTo>
                <a:lnTo>
                  <a:pt x="5895" y="27882"/>
                </a:lnTo>
                <a:lnTo>
                  <a:pt x="12053" y="17773"/>
                </a:lnTo>
                <a:lnTo>
                  <a:pt x="20150" y="9618"/>
                </a:lnTo>
                <a:lnTo>
                  <a:pt x="30036" y="3720"/>
                </a:lnTo>
                <a:lnTo>
                  <a:pt x="41561" y="381"/>
                </a:lnTo>
                <a:lnTo>
                  <a:pt x="44492" y="0"/>
                </a:lnTo>
                <a:lnTo>
                  <a:pt x="56169" y="76"/>
                </a:lnTo>
                <a:lnTo>
                  <a:pt x="67849" y="2524"/>
                </a:lnTo>
                <a:lnTo>
                  <a:pt x="79291" y="7145"/>
                </a:lnTo>
                <a:lnTo>
                  <a:pt x="90253" y="13742"/>
                </a:lnTo>
                <a:lnTo>
                  <a:pt x="100493" y="22119"/>
                </a:lnTo>
                <a:lnTo>
                  <a:pt x="109769" y="32078"/>
                </a:lnTo>
                <a:lnTo>
                  <a:pt x="117840" y="43423"/>
                </a:lnTo>
                <a:lnTo>
                  <a:pt x="124464" y="55956"/>
                </a:lnTo>
                <a:lnTo>
                  <a:pt x="129294" y="69117"/>
                </a:lnTo>
                <a:lnTo>
                  <a:pt x="132399" y="84032"/>
                </a:lnTo>
                <a:lnTo>
                  <a:pt x="132963" y="98199"/>
                </a:lnTo>
                <a:lnTo>
                  <a:pt x="131136" y="111315"/>
                </a:lnTo>
                <a:lnTo>
                  <a:pt x="127070" y="123078"/>
                </a:lnTo>
                <a:lnTo>
                  <a:pt x="120913" y="133188"/>
                </a:lnTo>
                <a:lnTo>
                  <a:pt x="112816" y="141342"/>
                </a:lnTo>
                <a:lnTo>
                  <a:pt x="102930" y="147239"/>
                </a:lnTo>
                <a:lnTo>
                  <a:pt x="91405" y="150578"/>
                </a:lnTo>
                <a:lnTo>
                  <a:pt x="88481" y="150958"/>
                </a:lnTo>
                <a:close/>
              </a:path>
            </a:pathLst>
          </a:custGeom>
          <a:solidFill>
            <a:srgbClr val="18181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7"/>
          <p:cNvSpPr/>
          <p:nvPr/>
        </p:nvSpPr>
        <p:spPr>
          <a:xfrm>
            <a:off x="2210035" y="5159278"/>
            <a:ext cx="1339378" cy="820350"/>
          </a:xfrm>
          <a:custGeom>
            <a:rect b="b" l="l" r="r" t="t"/>
            <a:pathLst>
              <a:path extrusionOk="0" h="820350" w="1339378">
                <a:moveTo>
                  <a:pt x="578111" y="41826"/>
                </a:moveTo>
                <a:lnTo>
                  <a:pt x="570949" y="61539"/>
                </a:lnTo>
                <a:lnTo>
                  <a:pt x="571663" y="15834"/>
                </a:lnTo>
                <a:lnTo>
                  <a:pt x="578277" y="5131"/>
                </a:lnTo>
                <a:lnTo>
                  <a:pt x="587935" y="22699"/>
                </a:lnTo>
                <a:lnTo>
                  <a:pt x="578111" y="41826"/>
                </a:lnTo>
                <a:close/>
              </a:path>
              <a:path extrusionOk="0" h="820350" w="1339378">
                <a:moveTo>
                  <a:pt x="571986" y="261263"/>
                </a:moveTo>
                <a:lnTo>
                  <a:pt x="576248" y="273117"/>
                </a:lnTo>
                <a:lnTo>
                  <a:pt x="581481" y="284765"/>
                </a:lnTo>
                <a:lnTo>
                  <a:pt x="587661" y="296193"/>
                </a:lnTo>
                <a:lnTo>
                  <a:pt x="594761" y="307386"/>
                </a:lnTo>
                <a:lnTo>
                  <a:pt x="602756" y="318330"/>
                </a:lnTo>
                <a:lnTo>
                  <a:pt x="611622" y="329012"/>
                </a:lnTo>
                <a:lnTo>
                  <a:pt x="621332" y="339417"/>
                </a:lnTo>
                <a:lnTo>
                  <a:pt x="606311" y="348973"/>
                </a:lnTo>
                <a:lnTo>
                  <a:pt x="602531" y="344971"/>
                </a:lnTo>
                <a:lnTo>
                  <a:pt x="593159" y="334269"/>
                </a:lnTo>
                <a:lnTo>
                  <a:pt x="584630" y="323339"/>
                </a:lnTo>
                <a:lnTo>
                  <a:pt x="576957" y="312193"/>
                </a:lnTo>
                <a:lnTo>
                  <a:pt x="571986" y="261263"/>
                </a:lnTo>
                <a:close/>
              </a:path>
              <a:path extrusionOk="0" h="820350" w="1339378">
                <a:moveTo>
                  <a:pt x="43114" y="628634"/>
                </a:moveTo>
                <a:lnTo>
                  <a:pt x="45077" y="627505"/>
                </a:lnTo>
                <a:lnTo>
                  <a:pt x="143446" y="565123"/>
                </a:lnTo>
                <a:lnTo>
                  <a:pt x="435932" y="379635"/>
                </a:lnTo>
                <a:lnTo>
                  <a:pt x="436507" y="379274"/>
                </a:lnTo>
                <a:lnTo>
                  <a:pt x="447741" y="373448"/>
                </a:lnTo>
                <a:lnTo>
                  <a:pt x="459812" y="369399"/>
                </a:lnTo>
                <a:lnTo>
                  <a:pt x="472647" y="367154"/>
                </a:lnTo>
                <a:lnTo>
                  <a:pt x="486292" y="366779"/>
                </a:lnTo>
                <a:lnTo>
                  <a:pt x="498552" y="368084"/>
                </a:lnTo>
                <a:lnTo>
                  <a:pt x="510766" y="370856"/>
                </a:lnTo>
                <a:lnTo>
                  <a:pt x="522840" y="375017"/>
                </a:lnTo>
                <a:lnTo>
                  <a:pt x="534680" y="380491"/>
                </a:lnTo>
                <a:lnTo>
                  <a:pt x="546193" y="387199"/>
                </a:lnTo>
                <a:lnTo>
                  <a:pt x="606311" y="348973"/>
                </a:lnTo>
                <a:lnTo>
                  <a:pt x="561317" y="398299"/>
                </a:lnTo>
                <a:lnTo>
                  <a:pt x="564876" y="401336"/>
                </a:lnTo>
                <a:lnTo>
                  <a:pt x="573991" y="409958"/>
                </a:lnTo>
                <a:lnTo>
                  <a:pt x="582564" y="419348"/>
                </a:lnTo>
                <a:lnTo>
                  <a:pt x="590527" y="429453"/>
                </a:lnTo>
                <a:lnTo>
                  <a:pt x="597813" y="440221"/>
                </a:lnTo>
                <a:lnTo>
                  <a:pt x="602654" y="448462"/>
                </a:lnTo>
                <a:lnTo>
                  <a:pt x="598761" y="482912"/>
                </a:lnTo>
                <a:lnTo>
                  <a:pt x="593563" y="469436"/>
                </a:lnTo>
                <a:lnTo>
                  <a:pt x="587240" y="456616"/>
                </a:lnTo>
                <a:lnTo>
                  <a:pt x="579900" y="444543"/>
                </a:lnTo>
                <a:lnTo>
                  <a:pt x="571653" y="433305"/>
                </a:lnTo>
                <a:lnTo>
                  <a:pt x="562606" y="422993"/>
                </a:lnTo>
                <a:lnTo>
                  <a:pt x="552867" y="413695"/>
                </a:lnTo>
                <a:lnTo>
                  <a:pt x="542545" y="405501"/>
                </a:lnTo>
                <a:lnTo>
                  <a:pt x="531748" y="398502"/>
                </a:lnTo>
                <a:lnTo>
                  <a:pt x="520584" y="392785"/>
                </a:lnTo>
                <a:lnTo>
                  <a:pt x="509162" y="388441"/>
                </a:lnTo>
                <a:lnTo>
                  <a:pt x="497589" y="385559"/>
                </a:lnTo>
                <a:lnTo>
                  <a:pt x="485974" y="384229"/>
                </a:lnTo>
                <a:lnTo>
                  <a:pt x="474425" y="384540"/>
                </a:lnTo>
                <a:lnTo>
                  <a:pt x="468953" y="385302"/>
                </a:lnTo>
                <a:lnTo>
                  <a:pt x="456595" y="388729"/>
                </a:lnTo>
                <a:lnTo>
                  <a:pt x="445330" y="394384"/>
                </a:lnTo>
                <a:lnTo>
                  <a:pt x="420380" y="410216"/>
                </a:lnTo>
                <a:lnTo>
                  <a:pt x="429143" y="411138"/>
                </a:lnTo>
                <a:lnTo>
                  <a:pt x="429987" y="428870"/>
                </a:lnTo>
                <a:lnTo>
                  <a:pt x="418378" y="427542"/>
                </a:lnTo>
                <a:lnTo>
                  <a:pt x="406837" y="427855"/>
                </a:lnTo>
                <a:lnTo>
                  <a:pt x="401378" y="428615"/>
                </a:lnTo>
                <a:lnTo>
                  <a:pt x="389016" y="432042"/>
                </a:lnTo>
                <a:lnTo>
                  <a:pt x="377753" y="437699"/>
                </a:lnTo>
                <a:lnTo>
                  <a:pt x="377026" y="438160"/>
                </a:lnTo>
                <a:lnTo>
                  <a:pt x="376264" y="438448"/>
                </a:lnTo>
                <a:lnTo>
                  <a:pt x="375490" y="438678"/>
                </a:lnTo>
                <a:lnTo>
                  <a:pt x="95116" y="616487"/>
                </a:lnTo>
                <a:lnTo>
                  <a:pt x="103237" y="617387"/>
                </a:lnTo>
                <a:lnTo>
                  <a:pt x="100466" y="634548"/>
                </a:lnTo>
                <a:lnTo>
                  <a:pt x="88581" y="633688"/>
                </a:lnTo>
                <a:lnTo>
                  <a:pt x="85949" y="633688"/>
                </a:lnTo>
                <a:lnTo>
                  <a:pt x="83316" y="633815"/>
                </a:lnTo>
                <a:lnTo>
                  <a:pt x="80707" y="634080"/>
                </a:lnTo>
                <a:lnTo>
                  <a:pt x="74591" y="634956"/>
                </a:lnTo>
                <a:lnTo>
                  <a:pt x="61958" y="638600"/>
                </a:lnTo>
                <a:lnTo>
                  <a:pt x="50586" y="644542"/>
                </a:lnTo>
                <a:lnTo>
                  <a:pt x="40596" y="652708"/>
                </a:lnTo>
                <a:lnTo>
                  <a:pt x="38611" y="631604"/>
                </a:lnTo>
                <a:lnTo>
                  <a:pt x="39339" y="631132"/>
                </a:lnTo>
                <a:lnTo>
                  <a:pt x="41209" y="629843"/>
                </a:lnTo>
                <a:lnTo>
                  <a:pt x="43114" y="628634"/>
                </a:lnTo>
                <a:close/>
              </a:path>
              <a:path extrusionOk="0" h="820350" w="1339378">
                <a:moveTo>
                  <a:pt x="622715" y="542180"/>
                </a:moveTo>
                <a:lnTo>
                  <a:pt x="620455" y="555091"/>
                </a:lnTo>
                <a:lnTo>
                  <a:pt x="616880" y="567298"/>
                </a:lnTo>
                <a:lnTo>
                  <a:pt x="612021" y="578687"/>
                </a:lnTo>
                <a:lnTo>
                  <a:pt x="605913" y="589141"/>
                </a:lnTo>
                <a:lnTo>
                  <a:pt x="598587" y="598545"/>
                </a:lnTo>
                <a:lnTo>
                  <a:pt x="590076" y="606781"/>
                </a:lnTo>
                <a:lnTo>
                  <a:pt x="580414" y="613735"/>
                </a:lnTo>
                <a:lnTo>
                  <a:pt x="520376" y="651800"/>
                </a:lnTo>
                <a:lnTo>
                  <a:pt x="517963" y="653677"/>
                </a:lnTo>
                <a:lnTo>
                  <a:pt x="515458" y="655450"/>
                </a:lnTo>
                <a:lnTo>
                  <a:pt x="512826" y="657062"/>
                </a:lnTo>
                <a:lnTo>
                  <a:pt x="512087" y="657511"/>
                </a:lnTo>
                <a:lnTo>
                  <a:pt x="511302" y="657845"/>
                </a:lnTo>
                <a:lnTo>
                  <a:pt x="510493" y="658052"/>
                </a:lnTo>
                <a:lnTo>
                  <a:pt x="246537" y="825348"/>
                </a:lnTo>
                <a:lnTo>
                  <a:pt x="181258" y="866718"/>
                </a:lnTo>
                <a:lnTo>
                  <a:pt x="180184" y="867397"/>
                </a:lnTo>
                <a:lnTo>
                  <a:pt x="178995" y="867823"/>
                </a:lnTo>
                <a:lnTo>
                  <a:pt x="177760" y="867996"/>
                </a:lnTo>
                <a:lnTo>
                  <a:pt x="175651" y="868918"/>
                </a:lnTo>
                <a:lnTo>
                  <a:pt x="163682" y="872919"/>
                </a:lnTo>
                <a:lnTo>
                  <a:pt x="150962" y="875146"/>
                </a:lnTo>
                <a:lnTo>
                  <a:pt x="147856" y="875468"/>
                </a:lnTo>
                <a:lnTo>
                  <a:pt x="144727" y="875618"/>
                </a:lnTo>
                <a:lnTo>
                  <a:pt x="140462" y="875611"/>
                </a:lnTo>
                <a:lnTo>
                  <a:pt x="128377" y="874721"/>
                </a:lnTo>
                <a:lnTo>
                  <a:pt x="116312" y="872387"/>
                </a:lnTo>
                <a:lnTo>
                  <a:pt x="104357" y="868682"/>
                </a:lnTo>
                <a:lnTo>
                  <a:pt x="92604" y="863681"/>
                </a:lnTo>
                <a:lnTo>
                  <a:pt x="81143" y="857456"/>
                </a:lnTo>
                <a:lnTo>
                  <a:pt x="70067" y="850081"/>
                </a:lnTo>
                <a:lnTo>
                  <a:pt x="59466" y="841629"/>
                </a:lnTo>
                <a:lnTo>
                  <a:pt x="49431" y="832175"/>
                </a:lnTo>
                <a:lnTo>
                  <a:pt x="40054" y="821792"/>
                </a:lnTo>
                <a:lnTo>
                  <a:pt x="31426" y="810553"/>
                </a:lnTo>
                <a:lnTo>
                  <a:pt x="23638" y="798531"/>
                </a:lnTo>
                <a:lnTo>
                  <a:pt x="16781" y="785801"/>
                </a:lnTo>
                <a:lnTo>
                  <a:pt x="10947" y="772437"/>
                </a:lnTo>
                <a:lnTo>
                  <a:pt x="6226" y="758510"/>
                </a:lnTo>
                <a:lnTo>
                  <a:pt x="3718" y="748849"/>
                </a:lnTo>
                <a:lnTo>
                  <a:pt x="1266" y="735486"/>
                </a:lnTo>
                <a:lnTo>
                  <a:pt x="30" y="722348"/>
                </a:lnTo>
                <a:lnTo>
                  <a:pt x="0" y="709525"/>
                </a:lnTo>
                <a:lnTo>
                  <a:pt x="1164" y="697106"/>
                </a:lnTo>
                <a:lnTo>
                  <a:pt x="3515" y="685180"/>
                </a:lnTo>
                <a:lnTo>
                  <a:pt x="7043" y="673836"/>
                </a:lnTo>
                <a:lnTo>
                  <a:pt x="11736" y="663163"/>
                </a:lnTo>
                <a:lnTo>
                  <a:pt x="17587" y="653250"/>
                </a:lnTo>
                <a:lnTo>
                  <a:pt x="28157" y="640471"/>
                </a:lnTo>
                <a:lnTo>
                  <a:pt x="37734" y="632295"/>
                </a:lnTo>
                <a:lnTo>
                  <a:pt x="38011" y="632053"/>
                </a:lnTo>
                <a:lnTo>
                  <a:pt x="38611" y="631604"/>
                </a:lnTo>
                <a:lnTo>
                  <a:pt x="40596" y="652708"/>
                </a:lnTo>
                <a:lnTo>
                  <a:pt x="32111" y="663026"/>
                </a:lnTo>
                <a:lnTo>
                  <a:pt x="29173" y="667734"/>
                </a:lnTo>
                <a:lnTo>
                  <a:pt x="24192" y="678028"/>
                </a:lnTo>
                <a:lnTo>
                  <a:pt x="20560" y="689183"/>
                </a:lnTo>
                <a:lnTo>
                  <a:pt x="18288" y="701076"/>
                </a:lnTo>
                <a:lnTo>
                  <a:pt x="17389" y="713589"/>
                </a:lnTo>
                <a:lnTo>
                  <a:pt x="17875" y="726598"/>
                </a:lnTo>
                <a:lnTo>
                  <a:pt x="19757" y="739985"/>
                </a:lnTo>
                <a:lnTo>
                  <a:pt x="23048" y="753628"/>
                </a:lnTo>
                <a:lnTo>
                  <a:pt x="30331" y="773503"/>
                </a:lnTo>
                <a:lnTo>
                  <a:pt x="36877" y="786591"/>
                </a:lnTo>
                <a:lnTo>
                  <a:pt x="44481" y="798889"/>
                </a:lnTo>
                <a:lnTo>
                  <a:pt x="53027" y="810300"/>
                </a:lnTo>
                <a:lnTo>
                  <a:pt x="62398" y="820730"/>
                </a:lnTo>
                <a:lnTo>
                  <a:pt x="72478" y="830081"/>
                </a:lnTo>
                <a:lnTo>
                  <a:pt x="83151" y="838257"/>
                </a:lnTo>
                <a:lnTo>
                  <a:pt x="94299" y="845163"/>
                </a:lnTo>
                <a:lnTo>
                  <a:pt x="105807" y="850701"/>
                </a:lnTo>
                <a:lnTo>
                  <a:pt x="117558" y="854776"/>
                </a:lnTo>
                <a:lnTo>
                  <a:pt x="129435" y="857291"/>
                </a:lnTo>
                <a:lnTo>
                  <a:pt x="141321" y="858151"/>
                </a:lnTo>
                <a:lnTo>
                  <a:pt x="143954" y="858151"/>
                </a:lnTo>
                <a:lnTo>
                  <a:pt x="155299" y="856885"/>
                </a:lnTo>
                <a:lnTo>
                  <a:pt x="167932" y="853242"/>
                </a:lnTo>
                <a:lnTo>
                  <a:pt x="179307" y="847300"/>
                </a:lnTo>
                <a:lnTo>
                  <a:pt x="189298" y="839134"/>
                </a:lnTo>
                <a:lnTo>
                  <a:pt x="197780" y="828814"/>
                </a:lnTo>
                <a:lnTo>
                  <a:pt x="205707" y="813811"/>
                </a:lnTo>
                <a:lnTo>
                  <a:pt x="209340" y="802658"/>
                </a:lnTo>
                <a:lnTo>
                  <a:pt x="211612" y="790764"/>
                </a:lnTo>
                <a:lnTo>
                  <a:pt x="212510" y="778252"/>
                </a:lnTo>
                <a:lnTo>
                  <a:pt x="212023" y="765241"/>
                </a:lnTo>
                <a:lnTo>
                  <a:pt x="210138" y="751854"/>
                </a:lnTo>
                <a:lnTo>
                  <a:pt x="206843" y="738211"/>
                </a:lnTo>
                <a:lnTo>
                  <a:pt x="199567" y="718345"/>
                </a:lnTo>
                <a:lnTo>
                  <a:pt x="193023" y="705256"/>
                </a:lnTo>
                <a:lnTo>
                  <a:pt x="185420" y="692957"/>
                </a:lnTo>
                <a:lnTo>
                  <a:pt x="176874" y="681544"/>
                </a:lnTo>
                <a:lnTo>
                  <a:pt x="167502" y="671114"/>
                </a:lnTo>
                <a:lnTo>
                  <a:pt x="157422" y="661762"/>
                </a:lnTo>
                <a:lnTo>
                  <a:pt x="146749" y="653585"/>
                </a:lnTo>
                <a:lnTo>
                  <a:pt x="135600" y="646679"/>
                </a:lnTo>
                <a:lnTo>
                  <a:pt x="124092" y="641140"/>
                </a:lnTo>
                <a:lnTo>
                  <a:pt x="112342" y="637064"/>
                </a:lnTo>
                <a:lnTo>
                  <a:pt x="100466" y="634548"/>
                </a:lnTo>
                <a:lnTo>
                  <a:pt x="103237" y="617387"/>
                </a:lnTo>
                <a:lnTo>
                  <a:pt x="115162" y="619883"/>
                </a:lnTo>
                <a:lnTo>
                  <a:pt x="126967" y="623709"/>
                </a:lnTo>
                <a:lnTo>
                  <a:pt x="138563" y="628796"/>
                </a:lnTo>
                <a:lnTo>
                  <a:pt x="149864" y="635072"/>
                </a:lnTo>
                <a:lnTo>
                  <a:pt x="160780" y="642465"/>
                </a:lnTo>
                <a:lnTo>
                  <a:pt x="171223" y="650905"/>
                </a:lnTo>
                <a:lnTo>
                  <a:pt x="181104" y="660321"/>
                </a:lnTo>
                <a:lnTo>
                  <a:pt x="190337" y="670642"/>
                </a:lnTo>
                <a:lnTo>
                  <a:pt x="198833" y="681796"/>
                </a:lnTo>
                <a:lnTo>
                  <a:pt x="206503" y="693713"/>
                </a:lnTo>
                <a:lnTo>
                  <a:pt x="213259" y="706322"/>
                </a:lnTo>
                <a:lnTo>
                  <a:pt x="219013" y="719551"/>
                </a:lnTo>
                <a:lnTo>
                  <a:pt x="223677" y="733329"/>
                </a:lnTo>
                <a:lnTo>
                  <a:pt x="227996" y="752332"/>
                </a:lnTo>
                <a:lnTo>
                  <a:pt x="229519" y="764693"/>
                </a:lnTo>
                <a:lnTo>
                  <a:pt x="229889" y="770779"/>
                </a:lnTo>
                <a:lnTo>
                  <a:pt x="229782" y="783890"/>
                </a:lnTo>
                <a:lnTo>
                  <a:pt x="228417" y="796565"/>
                </a:lnTo>
                <a:lnTo>
                  <a:pt x="225805" y="808708"/>
                </a:lnTo>
                <a:lnTo>
                  <a:pt x="221956" y="820225"/>
                </a:lnTo>
                <a:lnTo>
                  <a:pt x="509997" y="637672"/>
                </a:lnTo>
                <a:lnTo>
                  <a:pt x="521829" y="625429"/>
                </a:lnTo>
                <a:lnTo>
                  <a:pt x="528485" y="614741"/>
                </a:lnTo>
                <a:lnTo>
                  <a:pt x="533502" y="602722"/>
                </a:lnTo>
                <a:lnTo>
                  <a:pt x="536828" y="589564"/>
                </a:lnTo>
                <a:lnTo>
                  <a:pt x="538411" y="575463"/>
                </a:lnTo>
                <a:lnTo>
                  <a:pt x="538547" y="569883"/>
                </a:lnTo>
                <a:lnTo>
                  <a:pt x="537949" y="557558"/>
                </a:lnTo>
                <a:lnTo>
                  <a:pt x="536105" y="544892"/>
                </a:lnTo>
                <a:lnTo>
                  <a:pt x="532973" y="531986"/>
                </a:lnTo>
                <a:lnTo>
                  <a:pt x="525967" y="512736"/>
                </a:lnTo>
                <a:lnTo>
                  <a:pt x="519642" y="499918"/>
                </a:lnTo>
                <a:lnTo>
                  <a:pt x="512300" y="487846"/>
                </a:lnTo>
                <a:lnTo>
                  <a:pt x="504050" y="476609"/>
                </a:lnTo>
                <a:lnTo>
                  <a:pt x="495001" y="466297"/>
                </a:lnTo>
                <a:lnTo>
                  <a:pt x="485260" y="457000"/>
                </a:lnTo>
                <a:lnTo>
                  <a:pt x="474937" y="448808"/>
                </a:lnTo>
                <a:lnTo>
                  <a:pt x="464140" y="441809"/>
                </a:lnTo>
                <a:lnTo>
                  <a:pt x="452977" y="436093"/>
                </a:lnTo>
                <a:lnTo>
                  <a:pt x="441556" y="431750"/>
                </a:lnTo>
                <a:lnTo>
                  <a:pt x="429987" y="428870"/>
                </a:lnTo>
                <a:lnTo>
                  <a:pt x="429143" y="411138"/>
                </a:lnTo>
                <a:lnTo>
                  <a:pt x="441083" y="413612"/>
                </a:lnTo>
                <a:lnTo>
                  <a:pt x="452905" y="417421"/>
                </a:lnTo>
                <a:lnTo>
                  <a:pt x="464521" y="422496"/>
                </a:lnTo>
                <a:lnTo>
                  <a:pt x="475842" y="428764"/>
                </a:lnTo>
                <a:lnTo>
                  <a:pt x="486780" y="436154"/>
                </a:lnTo>
                <a:lnTo>
                  <a:pt x="497244" y="444595"/>
                </a:lnTo>
                <a:lnTo>
                  <a:pt x="507148" y="454016"/>
                </a:lnTo>
                <a:lnTo>
                  <a:pt x="516401" y="464344"/>
                </a:lnTo>
                <a:lnTo>
                  <a:pt x="524915" y="475508"/>
                </a:lnTo>
                <a:lnTo>
                  <a:pt x="532601" y="487438"/>
                </a:lnTo>
                <a:lnTo>
                  <a:pt x="539371" y="500062"/>
                </a:lnTo>
                <a:lnTo>
                  <a:pt x="545136" y="513308"/>
                </a:lnTo>
                <a:lnTo>
                  <a:pt x="549806" y="527105"/>
                </a:lnTo>
                <a:lnTo>
                  <a:pt x="552960" y="539831"/>
                </a:lnTo>
                <a:lnTo>
                  <a:pt x="555005" y="552388"/>
                </a:lnTo>
                <a:lnTo>
                  <a:pt x="555972" y="564709"/>
                </a:lnTo>
                <a:lnTo>
                  <a:pt x="555880" y="576712"/>
                </a:lnTo>
                <a:lnTo>
                  <a:pt x="554568" y="589568"/>
                </a:lnTo>
                <a:lnTo>
                  <a:pt x="552007" y="601843"/>
                </a:lnTo>
                <a:lnTo>
                  <a:pt x="548225" y="613436"/>
                </a:lnTo>
                <a:lnTo>
                  <a:pt x="571120" y="598928"/>
                </a:lnTo>
                <a:lnTo>
                  <a:pt x="579108" y="593129"/>
                </a:lnTo>
                <a:lnTo>
                  <a:pt x="587831" y="584151"/>
                </a:lnTo>
                <a:lnTo>
                  <a:pt x="594917" y="573559"/>
                </a:lnTo>
                <a:lnTo>
                  <a:pt x="600315" y="561559"/>
                </a:lnTo>
                <a:lnTo>
                  <a:pt x="603975" y="548354"/>
                </a:lnTo>
                <a:lnTo>
                  <a:pt x="605849" y="534151"/>
                </a:lnTo>
                <a:lnTo>
                  <a:pt x="606105" y="526648"/>
                </a:lnTo>
                <a:lnTo>
                  <a:pt x="605526" y="514300"/>
                </a:lnTo>
                <a:lnTo>
                  <a:pt x="603692" y="501607"/>
                </a:lnTo>
                <a:lnTo>
                  <a:pt x="600561" y="488671"/>
                </a:lnTo>
                <a:lnTo>
                  <a:pt x="598761" y="482912"/>
                </a:lnTo>
                <a:lnTo>
                  <a:pt x="602654" y="448462"/>
                </a:lnTo>
                <a:lnTo>
                  <a:pt x="608381" y="459774"/>
                </a:lnTo>
                <a:lnTo>
                  <a:pt x="613311" y="471558"/>
                </a:lnTo>
                <a:lnTo>
                  <a:pt x="617383" y="483766"/>
                </a:lnTo>
                <a:lnTo>
                  <a:pt x="718731" y="419404"/>
                </a:lnTo>
                <a:lnTo>
                  <a:pt x="719227" y="419001"/>
                </a:lnTo>
                <a:lnTo>
                  <a:pt x="720347" y="418368"/>
                </a:lnTo>
                <a:lnTo>
                  <a:pt x="722596" y="417119"/>
                </a:lnTo>
                <a:lnTo>
                  <a:pt x="730459" y="409429"/>
                </a:lnTo>
                <a:lnTo>
                  <a:pt x="735161" y="398639"/>
                </a:lnTo>
                <a:lnTo>
                  <a:pt x="736448" y="385623"/>
                </a:lnTo>
                <a:lnTo>
                  <a:pt x="734063" y="371253"/>
                </a:lnTo>
                <a:lnTo>
                  <a:pt x="733140" y="368075"/>
                </a:lnTo>
                <a:lnTo>
                  <a:pt x="731962" y="365001"/>
                </a:lnTo>
                <a:lnTo>
                  <a:pt x="730600" y="362030"/>
                </a:lnTo>
                <a:lnTo>
                  <a:pt x="722953" y="349204"/>
                </a:lnTo>
                <a:lnTo>
                  <a:pt x="713641" y="339048"/>
                </a:lnTo>
                <a:lnTo>
                  <a:pt x="703000" y="331451"/>
                </a:lnTo>
                <a:lnTo>
                  <a:pt x="691672" y="326953"/>
                </a:lnTo>
                <a:lnTo>
                  <a:pt x="680295" y="326095"/>
                </a:lnTo>
                <a:lnTo>
                  <a:pt x="676139" y="326521"/>
                </a:lnTo>
                <a:lnTo>
                  <a:pt x="672271" y="327845"/>
                </a:lnTo>
                <a:lnTo>
                  <a:pt x="668819" y="330033"/>
                </a:lnTo>
                <a:lnTo>
                  <a:pt x="668507" y="330229"/>
                </a:lnTo>
                <a:lnTo>
                  <a:pt x="667872" y="330551"/>
                </a:lnTo>
                <a:lnTo>
                  <a:pt x="561317" y="398299"/>
                </a:lnTo>
                <a:lnTo>
                  <a:pt x="606311" y="348973"/>
                </a:lnTo>
                <a:lnTo>
                  <a:pt x="621332" y="339417"/>
                </a:lnTo>
                <a:lnTo>
                  <a:pt x="659374" y="315238"/>
                </a:lnTo>
                <a:lnTo>
                  <a:pt x="659721" y="315008"/>
                </a:lnTo>
                <a:lnTo>
                  <a:pt x="660460" y="314651"/>
                </a:lnTo>
                <a:lnTo>
                  <a:pt x="665967" y="311358"/>
                </a:lnTo>
                <a:lnTo>
                  <a:pt x="672040" y="309366"/>
                </a:lnTo>
                <a:lnTo>
                  <a:pt x="678529" y="308709"/>
                </a:lnTo>
                <a:lnTo>
                  <a:pt x="685660" y="308504"/>
                </a:lnTo>
                <a:lnTo>
                  <a:pt x="697577" y="310369"/>
                </a:lnTo>
                <a:lnTo>
                  <a:pt x="709155" y="314786"/>
                </a:lnTo>
                <a:lnTo>
                  <a:pt x="720077" y="321504"/>
                </a:lnTo>
                <a:lnTo>
                  <a:pt x="730029" y="330273"/>
                </a:lnTo>
                <a:lnTo>
                  <a:pt x="738694" y="340841"/>
                </a:lnTo>
                <a:lnTo>
                  <a:pt x="745755" y="352957"/>
                </a:lnTo>
                <a:lnTo>
                  <a:pt x="750897" y="366371"/>
                </a:lnTo>
                <a:lnTo>
                  <a:pt x="752246" y="371660"/>
                </a:lnTo>
                <a:lnTo>
                  <a:pt x="753945" y="384953"/>
                </a:lnTo>
                <a:lnTo>
                  <a:pt x="753204" y="397556"/>
                </a:lnTo>
                <a:lnTo>
                  <a:pt x="750149" y="409112"/>
                </a:lnTo>
                <a:lnTo>
                  <a:pt x="744905" y="419266"/>
                </a:lnTo>
                <a:lnTo>
                  <a:pt x="756245" y="423904"/>
                </a:lnTo>
                <a:lnTo>
                  <a:pt x="779705" y="432585"/>
                </a:lnTo>
                <a:lnTo>
                  <a:pt x="804151" y="440443"/>
                </a:lnTo>
                <a:lnTo>
                  <a:pt x="829521" y="447441"/>
                </a:lnTo>
                <a:lnTo>
                  <a:pt x="855752" y="453545"/>
                </a:lnTo>
                <a:lnTo>
                  <a:pt x="882783" y="458720"/>
                </a:lnTo>
                <a:lnTo>
                  <a:pt x="910550" y="462930"/>
                </a:lnTo>
                <a:lnTo>
                  <a:pt x="938992" y="466140"/>
                </a:lnTo>
                <a:lnTo>
                  <a:pt x="968046" y="468314"/>
                </a:lnTo>
                <a:lnTo>
                  <a:pt x="997648" y="469419"/>
                </a:lnTo>
                <a:lnTo>
                  <a:pt x="1012636" y="469558"/>
                </a:lnTo>
                <a:lnTo>
                  <a:pt x="1049289" y="468719"/>
                </a:lnTo>
                <a:lnTo>
                  <a:pt x="1085134" y="466246"/>
                </a:lnTo>
                <a:lnTo>
                  <a:pt x="1120058" y="462204"/>
                </a:lnTo>
                <a:lnTo>
                  <a:pt x="1153943" y="456659"/>
                </a:lnTo>
                <a:lnTo>
                  <a:pt x="1186674" y="449675"/>
                </a:lnTo>
                <a:lnTo>
                  <a:pt x="1218134" y="441320"/>
                </a:lnTo>
                <a:lnTo>
                  <a:pt x="1248208" y="431658"/>
                </a:lnTo>
                <a:lnTo>
                  <a:pt x="1276779" y="420754"/>
                </a:lnTo>
                <a:lnTo>
                  <a:pt x="1303732" y="408675"/>
                </a:lnTo>
                <a:lnTo>
                  <a:pt x="1328950" y="395485"/>
                </a:lnTo>
                <a:lnTo>
                  <a:pt x="1352316" y="381251"/>
                </a:lnTo>
                <a:lnTo>
                  <a:pt x="1373716" y="366037"/>
                </a:lnTo>
                <a:lnTo>
                  <a:pt x="1393034" y="349909"/>
                </a:lnTo>
                <a:lnTo>
                  <a:pt x="1410152" y="332934"/>
                </a:lnTo>
                <a:lnTo>
                  <a:pt x="1437326" y="296699"/>
                </a:lnTo>
                <a:lnTo>
                  <a:pt x="1454312" y="257857"/>
                </a:lnTo>
                <a:lnTo>
                  <a:pt x="1460180" y="216932"/>
                </a:lnTo>
                <a:lnTo>
                  <a:pt x="1460180" y="176645"/>
                </a:lnTo>
                <a:lnTo>
                  <a:pt x="1458730" y="179571"/>
                </a:lnTo>
                <a:lnTo>
                  <a:pt x="1453344" y="189492"/>
                </a:lnTo>
                <a:lnTo>
                  <a:pt x="1433301" y="218362"/>
                </a:lnTo>
                <a:lnTo>
                  <a:pt x="1407560" y="245704"/>
                </a:lnTo>
                <a:lnTo>
                  <a:pt x="1376289" y="271279"/>
                </a:lnTo>
                <a:lnTo>
                  <a:pt x="1339655" y="294847"/>
                </a:lnTo>
                <a:lnTo>
                  <a:pt x="1312569" y="309202"/>
                </a:lnTo>
                <a:lnTo>
                  <a:pt x="1283893" y="322175"/>
                </a:lnTo>
                <a:lnTo>
                  <a:pt x="1253755" y="333737"/>
                </a:lnTo>
                <a:lnTo>
                  <a:pt x="1222284" y="343855"/>
                </a:lnTo>
                <a:lnTo>
                  <a:pt x="1189607" y="352501"/>
                </a:lnTo>
                <a:lnTo>
                  <a:pt x="1155853" y="359643"/>
                </a:lnTo>
                <a:lnTo>
                  <a:pt x="1121151" y="365251"/>
                </a:lnTo>
                <a:lnTo>
                  <a:pt x="1085628" y="369294"/>
                </a:lnTo>
                <a:lnTo>
                  <a:pt x="1049414" y="371742"/>
                </a:lnTo>
                <a:lnTo>
                  <a:pt x="1012636" y="372565"/>
                </a:lnTo>
                <a:lnTo>
                  <a:pt x="994184" y="372359"/>
                </a:lnTo>
                <a:lnTo>
                  <a:pt x="957669" y="370720"/>
                </a:lnTo>
                <a:lnTo>
                  <a:pt x="921782" y="367470"/>
                </a:lnTo>
                <a:lnTo>
                  <a:pt x="886652" y="362641"/>
                </a:lnTo>
                <a:lnTo>
                  <a:pt x="852407" y="356262"/>
                </a:lnTo>
                <a:lnTo>
                  <a:pt x="819175" y="348364"/>
                </a:lnTo>
                <a:lnTo>
                  <a:pt x="787084" y="338978"/>
                </a:lnTo>
                <a:lnTo>
                  <a:pt x="756263" y="328135"/>
                </a:lnTo>
                <a:lnTo>
                  <a:pt x="726839" y="315863"/>
                </a:lnTo>
                <a:lnTo>
                  <a:pt x="698942" y="302195"/>
                </a:lnTo>
                <a:lnTo>
                  <a:pt x="669181" y="284956"/>
                </a:lnTo>
                <a:lnTo>
                  <a:pt x="634839" y="260494"/>
                </a:lnTo>
                <a:lnTo>
                  <a:pt x="605928" y="234128"/>
                </a:lnTo>
                <a:lnTo>
                  <a:pt x="582619" y="206098"/>
                </a:lnTo>
                <a:lnTo>
                  <a:pt x="565081" y="176645"/>
                </a:lnTo>
                <a:lnTo>
                  <a:pt x="565081" y="216932"/>
                </a:lnTo>
                <a:lnTo>
                  <a:pt x="565285" y="224601"/>
                </a:lnTo>
                <a:lnTo>
                  <a:pt x="566479" y="236990"/>
                </a:lnTo>
                <a:lnTo>
                  <a:pt x="568722" y="249216"/>
                </a:lnTo>
                <a:lnTo>
                  <a:pt x="571986" y="261263"/>
                </a:lnTo>
                <a:lnTo>
                  <a:pt x="576957" y="312193"/>
                </a:lnTo>
                <a:lnTo>
                  <a:pt x="570148" y="300846"/>
                </a:lnTo>
                <a:lnTo>
                  <a:pt x="564215" y="289312"/>
                </a:lnTo>
                <a:lnTo>
                  <a:pt x="559166" y="277603"/>
                </a:lnTo>
                <a:lnTo>
                  <a:pt x="555013" y="265735"/>
                </a:lnTo>
                <a:lnTo>
                  <a:pt x="551765" y="253720"/>
                </a:lnTo>
                <a:lnTo>
                  <a:pt x="549433" y="241572"/>
                </a:lnTo>
                <a:lnTo>
                  <a:pt x="548026" y="229305"/>
                </a:lnTo>
                <a:lnTo>
                  <a:pt x="547555" y="216932"/>
                </a:lnTo>
                <a:lnTo>
                  <a:pt x="547555" y="102461"/>
                </a:lnTo>
                <a:lnTo>
                  <a:pt x="548694" y="83238"/>
                </a:lnTo>
                <a:lnTo>
                  <a:pt x="550489" y="71683"/>
                </a:lnTo>
                <a:lnTo>
                  <a:pt x="553109" y="60241"/>
                </a:lnTo>
                <a:lnTo>
                  <a:pt x="556545" y="48924"/>
                </a:lnTo>
                <a:lnTo>
                  <a:pt x="560788" y="37742"/>
                </a:lnTo>
                <a:lnTo>
                  <a:pt x="565830" y="26708"/>
                </a:lnTo>
                <a:lnTo>
                  <a:pt x="571663" y="15834"/>
                </a:lnTo>
                <a:lnTo>
                  <a:pt x="570949" y="61539"/>
                </a:lnTo>
                <a:lnTo>
                  <a:pt x="566568" y="81773"/>
                </a:lnTo>
                <a:lnTo>
                  <a:pt x="565081" y="102461"/>
                </a:lnTo>
                <a:lnTo>
                  <a:pt x="570949" y="143384"/>
                </a:lnTo>
                <a:lnTo>
                  <a:pt x="587935" y="182224"/>
                </a:lnTo>
                <a:lnTo>
                  <a:pt x="615110" y="218458"/>
                </a:lnTo>
                <a:lnTo>
                  <a:pt x="651546" y="251561"/>
                </a:lnTo>
                <a:lnTo>
                  <a:pt x="696313" y="281010"/>
                </a:lnTo>
                <a:lnTo>
                  <a:pt x="748485" y="306280"/>
                </a:lnTo>
                <a:lnTo>
                  <a:pt x="777056" y="317184"/>
                </a:lnTo>
                <a:lnTo>
                  <a:pt x="807131" y="326847"/>
                </a:lnTo>
                <a:lnTo>
                  <a:pt x="838592" y="335203"/>
                </a:lnTo>
                <a:lnTo>
                  <a:pt x="871324" y="342186"/>
                </a:lnTo>
                <a:lnTo>
                  <a:pt x="905211" y="347732"/>
                </a:lnTo>
                <a:lnTo>
                  <a:pt x="940135" y="351775"/>
                </a:lnTo>
                <a:lnTo>
                  <a:pt x="975983" y="354248"/>
                </a:lnTo>
                <a:lnTo>
                  <a:pt x="1012636" y="355087"/>
                </a:lnTo>
                <a:lnTo>
                  <a:pt x="1049289" y="354248"/>
                </a:lnTo>
                <a:lnTo>
                  <a:pt x="1085134" y="351775"/>
                </a:lnTo>
                <a:lnTo>
                  <a:pt x="1120058" y="347732"/>
                </a:lnTo>
                <a:lnTo>
                  <a:pt x="1153943" y="342186"/>
                </a:lnTo>
                <a:lnTo>
                  <a:pt x="1186674" y="335203"/>
                </a:lnTo>
                <a:lnTo>
                  <a:pt x="1218134" y="326847"/>
                </a:lnTo>
                <a:lnTo>
                  <a:pt x="1248208" y="317184"/>
                </a:lnTo>
                <a:lnTo>
                  <a:pt x="1276779" y="306280"/>
                </a:lnTo>
                <a:lnTo>
                  <a:pt x="1328950" y="281010"/>
                </a:lnTo>
                <a:lnTo>
                  <a:pt x="1373716" y="251561"/>
                </a:lnTo>
                <a:lnTo>
                  <a:pt x="1410152" y="218458"/>
                </a:lnTo>
                <a:lnTo>
                  <a:pt x="1437326" y="182224"/>
                </a:lnTo>
                <a:lnTo>
                  <a:pt x="1454312" y="143384"/>
                </a:lnTo>
                <a:lnTo>
                  <a:pt x="1460180" y="102461"/>
                </a:lnTo>
                <a:lnTo>
                  <a:pt x="1458694" y="81773"/>
                </a:lnTo>
                <a:lnTo>
                  <a:pt x="1447151" y="41826"/>
                </a:lnTo>
                <a:lnTo>
                  <a:pt x="1424954" y="4224"/>
                </a:lnTo>
                <a:lnTo>
                  <a:pt x="1393034" y="-30510"/>
                </a:lnTo>
                <a:lnTo>
                  <a:pt x="1352316" y="-61851"/>
                </a:lnTo>
                <a:lnTo>
                  <a:pt x="1303732" y="-89276"/>
                </a:lnTo>
                <a:lnTo>
                  <a:pt x="1248208" y="-112260"/>
                </a:lnTo>
                <a:lnTo>
                  <a:pt x="1218134" y="-121923"/>
                </a:lnTo>
                <a:lnTo>
                  <a:pt x="1186674" y="-130279"/>
                </a:lnTo>
                <a:lnTo>
                  <a:pt x="1153943" y="-137263"/>
                </a:lnTo>
                <a:lnTo>
                  <a:pt x="1120058" y="-142808"/>
                </a:lnTo>
                <a:lnTo>
                  <a:pt x="1085134" y="-146851"/>
                </a:lnTo>
                <a:lnTo>
                  <a:pt x="1049289" y="-149324"/>
                </a:lnTo>
                <a:lnTo>
                  <a:pt x="1012636" y="-150163"/>
                </a:lnTo>
                <a:lnTo>
                  <a:pt x="975983" y="-149324"/>
                </a:lnTo>
                <a:lnTo>
                  <a:pt x="940135" y="-146851"/>
                </a:lnTo>
                <a:lnTo>
                  <a:pt x="905211" y="-142808"/>
                </a:lnTo>
                <a:lnTo>
                  <a:pt x="871324" y="-137263"/>
                </a:lnTo>
                <a:lnTo>
                  <a:pt x="838592" y="-130279"/>
                </a:lnTo>
                <a:lnTo>
                  <a:pt x="807131" y="-121923"/>
                </a:lnTo>
                <a:lnTo>
                  <a:pt x="777056" y="-112260"/>
                </a:lnTo>
                <a:lnTo>
                  <a:pt x="748485" y="-101356"/>
                </a:lnTo>
                <a:lnTo>
                  <a:pt x="696313" y="-76086"/>
                </a:lnTo>
                <a:lnTo>
                  <a:pt x="651546" y="-46637"/>
                </a:lnTo>
                <a:lnTo>
                  <a:pt x="615110" y="-13534"/>
                </a:lnTo>
                <a:lnTo>
                  <a:pt x="587935" y="22699"/>
                </a:lnTo>
                <a:lnTo>
                  <a:pt x="578277" y="5131"/>
                </a:lnTo>
                <a:lnTo>
                  <a:pt x="602732" y="-25834"/>
                </a:lnTo>
                <a:lnTo>
                  <a:pt x="633925" y="-54840"/>
                </a:lnTo>
                <a:lnTo>
                  <a:pt x="658352" y="-72933"/>
                </a:lnTo>
                <a:lnTo>
                  <a:pt x="685606" y="-89923"/>
                </a:lnTo>
                <a:lnTo>
                  <a:pt x="712692" y="-104278"/>
                </a:lnTo>
                <a:lnTo>
                  <a:pt x="741368" y="-117252"/>
                </a:lnTo>
                <a:lnTo>
                  <a:pt x="771507" y="-128813"/>
                </a:lnTo>
                <a:lnTo>
                  <a:pt x="802979" y="-138932"/>
                </a:lnTo>
                <a:lnTo>
                  <a:pt x="835656" y="-147577"/>
                </a:lnTo>
                <a:lnTo>
                  <a:pt x="869411" y="-154719"/>
                </a:lnTo>
                <a:lnTo>
                  <a:pt x="904115" y="-160327"/>
                </a:lnTo>
                <a:lnTo>
                  <a:pt x="939639" y="-164370"/>
                </a:lnTo>
                <a:lnTo>
                  <a:pt x="975856" y="-166819"/>
                </a:lnTo>
                <a:lnTo>
                  <a:pt x="1012636" y="-167641"/>
                </a:lnTo>
                <a:lnTo>
                  <a:pt x="1026132" y="-167531"/>
                </a:lnTo>
                <a:lnTo>
                  <a:pt x="1066207" y="-165886"/>
                </a:lnTo>
                <a:lnTo>
                  <a:pt x="1105533" y="-162304"/>
                </a:lnTo>
                <a:lnTo>
                  <a:pt x="1143942" y="-156824"/>
                </a:lnTo>
                <a:lnTo>
                  <a:pt x="1181265" y="-149489"/>
                </a:lnTo>
                <a:lnTo>
                  <a:pt x="1217332" y="-140338"/>
                </a:lnTo>
                <a:lnTo>
                  <a:pt x="1251975" y="-129414"/>
                </a:lnTo>
                <a:lnTo>
                  <a:pt x="1283066" y="-117580"/>
                </a:lnTo>
                <a:lnTo>
                  <a:pt x="1317809" y="-101670"/>
                </a:lnTo>
                <a:lnTo>
                  <a:pt x="1348751" y="-84570"/>
                </a:lnTo>
                <a:lnTo>
                  <a:pt x="1375103" y="-67214"/>
                </a:lnTo>
                <a:lnTo>
                  <a:pt x="1409267" y="-39196"/>
                </a:lnTo>
                <a:lnTo>
                  <a:pt x="1436792" y="-9076"/>
                </a:lnTo>
                <a:lnTo>
                  <a:pt x="1457454" y="22829"/>
                </a:lnTo>
                <a:lnTo>
                  <a:pt x="1471027" y="56209"/>
                </a:lnTo>
                <a:lnTo>
                  <a:pt x="1477285" y="90746"/>
                </a:lnTo>
                <a:lnTo>
                  <a:pt x="1477707" y="102461"/>
                </a:lnTo>
                <a:lnTo>
                  <a:pt x="1477707" y="216932"/>
                </a:lnTo>
                <a:lnTo>
                  <a:pt x="1474783" y="247655"/>
                </a:lnTo>
                <a:lnTo>
                  <a:pt x="1464262" y="282160"/>
                </a:lnTo>
                <a:lnTo>
                  <a:pt x="1446309" y="315283"/>
                </a:lnTo>
                <a:lnTo>
                  <a:pt x="1421163" y="346695"/>
                </a:lnTo>
                <a:lnTo>
                  <a:pt x="1389061" y="376066"/>
                </a:lnTo>
                <a:lnTo>
                  <a:pt x="1363913" y="394350"/>
                </a:lnTo>
                <a:lnTo>
                  <a:pt x="1326319" y="416676"/>
                </a:lnTo>
                <a:lnTo>
                  <a:pt x="1298422" y="430341"/>
                </a:lnTo>
                <a:lnTo>
                  <a:pt x="1268999" y="442610"/>
                </a:lnTo>
                <a:lnTo>
                  <a:pt x="1238178" y="453452"/>
                </a:lnTo>
                <a:lnTo>
                  <a:pt x="1206088" y="462837"/>
                </a:lnTo>
                <a:lnTo>
                  <a:pt x="1172856" y="470734"/>
                </a:lnTo>
                <a:lnTo>
                  <a:pt x="1138612" y="477112"/>
                </a:lnTo>
                <a:lnTo>
                  <a:pt x="1103484" y="481941"/>
                </a:lnTo>
                <a:lnTo>
                  <a:pt x="1067600" y="485191"/>
                </a:lnTo>
                <a:lnTo>
                  <a:pt x="1031088" y="486830"/>
                </a:lnTo>
                <a:lnTo>
                  <a:pt x="1012636" y="487036"/>
                </a:lnTo>
                <a:lnTo>
                  <a:pt x="997224" y="486892"/>
                </a:lnTo>
                <a:lnTo>
                  <a:pt x="966665" y="485748"/>
                </a:lnTo>
                <a:lnTo>
                  <a:pt x="936521" y="483475"/>
                </a:lnTo>
                <a:lnTo>
                  <a:pt x="892248" y="477991"/>
                </a:lnTo>
                <a:lnTo>
                  <a:pt x="849330" y="470069"/>
                </a:lnTo>
                <a:lnTo>
                  <a:pt x="808018" y="459769"/>
                </a:lnTo>
                <a:lnTo>
                  <a:pt x="768565" y="447151"/>
                </a:lnTo>
                <a:lnTo>
                  <a:pt x="731223" y="432276"/>
                </a:lnTo>
                <a:lnTo>
                  <a:pt x="730507" y="432714"/>
                </a:lnTo>
                <a:lnTo>
                  <a:pt x="729814" y="433163"/>
                </a:lnTo>
                <a:lnTo>
                  <a:pt x="729064" y="433554"/>
                </a:lnTo>
                <a:lnTo>
                  <a:pt x="621528" y="501843"/>
                </a:lnTo>
                <a:lnTo>
                  <a:pt x="623157" y="514712"/>
                </a:lnTo>
                <a:lnTo>
                  <a:pt x="623627" y="528682"/>
                </a:lnTo>
                <a:lnTo>
                  <a:pt x="622715" y="542180"/>
                </a:lnTo>
                <a:close/>
              </a:path>
              <a:path extrusionOk="0" h="820350" w="1339378">
                <a:moveTo>
                  <a:pt x="701621" y="116100"/>
                </a:moveTo>
                <a:lnTo>
                  <a:pt x="722256" y="93758"/>
                </a:lnTo>
                <a:lnTo>
                  <a:pt x="747363" y="73334"/>
                </a:lnTo>
                <a:lnTo>
                  <a:pt x="776517" y="55017"/>
                </a:lnTo>
                <a:lnTo>
                  <a:pt x="809293" y="38997"/>
                </a:lnTo>
                <a:lnTo>
                  <a:pt x="845267" y="25464"/>
                </a:lnTo>
                <a:lnTo>
                  <a:pt x="884013" y="14608"/>
                </a:lnTo>
                <a:lnTo>
                  <a:pt x="925106" y="6619"/>
                </a:lnTo>
                <a:lnTo>
                  <a:pt x="946400" y="3758"/>
                </a:lnTo>
                <a:lnTo>
                  <a:pt x="968122" y="1686"/>
                </a:lnTo>
                <a:lnTo>
                  <a:pt x="990219" y="425"/>
                </a:lnTo>
                <a:lnTo>
                  <a:pt x="1012636" y="0"/>
                </a:lnTo>
                <a:lnTo>
                  <a:pt x="1035053" y="425"/>
                </a:lnTo>
                <a:lnTo>
                  <a:pt x="1057148" y="1686"/>
                </a:lnTo>
                <a:lnTo>
                  <a:pt x="1078868" y="3758"/>
                </a:lnTo>
                <a:lnTo>
                  <a:pt x="1100161" y="6619"/>
                </a:lnTo>
                <a:lnTo>
                  <a:pt x="1141253" y="14608"/>
                </a:lnTo>
                <a:lnTo>
                  <a:pt x="1179997" y="25464"/>
                </a:lnTo>
                <a:lnTo>
                  <a:pt x="1215970" y="38997"/>
                </a:lnTo>
                <a:lnTo>
                  <a:pt x="1248745" y="55017"/>
                </a:lnTo>
                <a:lnTo>
                  <a:pt x="1277899" y="73334"/>
                </a:lnTo>
                <a:lnTo>
                  <a:pt x="1303005" y="93758"/>
                </a:lnTo>
                <a:lnTo>
                  <a:pt x="1323640" y="116100"/>
                </a:lnTo>
                <a:lnTo>
                  <a:pt x="1339378" y="140169"/>
                </a:lnTo>
                <a:lnTo>
                  <a:pt x="1337727" y="144890"/>
                </a:lnTo>
                <a:lnTo>
                  <a:pt x="1335776" y="149542"/>
                </a:lnTo>
                <a:lnTo>
                  <a:pt x="1333536" y="154124"/>
                </a:lnTo>
                <a:lnTo>
                  <a:pt x="1333467" y="154262"/>
                </a:lnTo>
                <a:lnTo>
                  <a:pt x="1332716" y="155794"/>
                </a:lnTo>
                <a:lnTo>
                  <a:pt x="1331931" y="157325"/>
                </a:lnTo>
                <a:lnTo>
                  <a:pt x="1331111" y="158845"/>
                </a:lnTo>
                <a:lnTo>
                  <a:pt x="1329368" y="157981"/>
                </a:lnTo>
                <a:lnTo>
                  <a:pt x="1327902" y="156565"/>
                </a:lnTo>
                <a:lnTo>
                  <a:pt x="1327036" y="154665"/>
                </a:lnTo>
                <a:lnTo>
                  <a:pt x="1320801" y="142737"/>
                </a:lnTo>
                <a:lnTo>
                  <a:pt x="1304399" y="120071"/>
                </a:lnTo>
                <a:lnTo>
                  <a:pt x="1283123" y="99155"/>
                </a:lnTo>
                <a:lnTo>
                  <a:pt x="1257412" y="80181"/>
                </a:lnTo>
                <a:lnTo>
                  <a:pt x="1227708" y="63342"/>
                </a:lnTo>
                <a:lnTo>
                  <a:pt x="1194450" y="48829"/>
                </a:lnTo>
                <a:lnTo>
                  <a:pt x="1158081" y="36836"/>
                </a:lnTo>
                <a:lnTo>
                  <a:pt x="1119039" y="27555"/>
                </a:lnTo>
                <a:lnTo>
                  <a:pt x="1077766" y="21178"/>
                </a:lnTo>
                <a:lnTo>
                  <a:pt x="1056430" y="19138"/>
                </a:lnTo>
                <a:lnTo>
                  <a:pt x="1034702" y="17897"/>
                </a:lnTo>
                <a:lnTo>
                  <a:pt x="1012636" y="17478"/>
                </a:lnTo>
                <a:lnTo>
                  <a:pt x="990571" y="17897"/>
                </a:lnTo>
                <a:lnTo>
                  <a:pt x="968843" y="19138"/>
                </a:lnTo>
                <a:lnTo>
                  <a:pt x="947507" y="21178"/>
                </a:lnTo>
                <a:lnTo>
                  <a:pt x="926619" y="23991"/>
                </a:lnTo>
                <a:lnTo>
                  <a:pt x="886407" y="31845"/>
                </a:lnTo>
                <a:lnTo>
                  <a:pt x="848646" y="42506"/>
                </a:lnTo>
                <a:lnTo>
                  <a:pt x="813777" y="55783"/>
                </a:lnTo>
                <a:lnTo>
                  <a:pt x="782241" y="71483"/>
                </a:lnTo>
                <a:lnTo>
                  <a:pt x="754479" y="89413"/>
                </a:lnTo>
                <a:lnTo>
                  <a:pt x="730930" y="109382"/>
                </a:lnTo>
                <a:lnTo>
                  <a:pt x="712036" y="131197"/>
                </a:lnTo>
                <a:lnTo>
                  <a:pt x="698237" y="154665"/>
                </a:lnTo>
                <a:lnTo>
                  <a:pt x="697360" y="156554"/>
                </a:lnTo>
                <a:lnTo>
                  <a:pt x="695882" y="157958"/>
                </a:lnTo>
                <a:lnTo>
                  <a:pt x="694138" y="158822"/>
                </a:lnTo>
                <a:lnTo>
                  <a:pt x="693330" y="157302"/>
                </a:lnTo>
                <a:lnTo>
                  <a:pt x="692545" y="155782"/>
                </a:lnTo>
                <a:lnTo>
                  <a:pt x="691795" y="154251"/>
                </a:lnTo>
                <a:lnTo>
                  <a:pt x="691725" y="154113"/>
                </a:lnTo>
                <a:lnTo>
                  <a:pt x="690998" y="152616"/>
                </a:lnTo>
                <a:lnTo>
                  <a:pt x="690294" y="151108"/>
                </a:lnTo>
                <a:lnTo>
                  <a:pt x="689612" y="149588"/>
                </a:lnTo>
                <a:lnTo>
                  <a:pt x="688239" y="146479"/>
                </a:lnTo>
                <a:lnTo>
                  <a:pt x="686992" y="143347"/>
                </a:lnTo>
                <a:lnTo>
                  <a:pt x="685883" y="140181"/>
                </a:lnTo>
                <a:lnTo>
                  <a:pt x="693114" y="127931"/>
                </a:lnTo>
                <a:lnTo>
                  <a:pt x="701621" y="116100"/>
                </a:lnTo>
                <a:close/>
              </a:path>
            </a:pathLst>
          </a:custGeom>
          <a:solidFill>
            <a:srgbClr val="18181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7"/>
          <p:cNvSpPr/>
          <p:nvPr/>
        </p:nvSpPr>
        <p:spPr>
          <a:xfrm>
            <a:off x="1944017" y="7684826"/>
            <a:ext cx="6663966" cy="1902453"/>
          </a:xfrm>
          <a:custGeom>
            <a:rect b="b" l="l" r="r" t="t"/>
            <a:pathLst>
              <a:path extrusionOk="0" h="1902453" w="6663966">
                <a:moveTo>
                  <a:pt x="6605416" y="1902453"/>
                </a:moveTo>
                <a:lnTo>
                  <a:pt x="59362" y="1902453"/>
                </a:lnTo>
                <a:lnTo>
                  <a:pt x="45062" y="1900684"/>
                </a:lnTo>
                <a:lnTo>
                  <a:pt x="11246" y="1877661"/>
                </a:lnTo>
                <a:lnTo>
                  <a:pt x="0" y="1843110"/>
                </a:lnTo>
                <a:lnTo>
                  <a:pt x="0" y="59343"/>
                </a:lnTo>
                <a:lnTo>
                  <a:pt x="14609" y="20558"/>
                </a:lnTo>
                <a:lnTo>
                  <a:pt x="50528" y="667"/>
                </a:lnTo>
                <a:lnTo>
                  <a:pt x="59362" y="0"/>
                </a:lnTo>
                <a:lnTo>
                  <a:pt x="6604603" y="0"/>
                </a:lnTo>
                <a:lnTo>
                  <a:pt x="6643401" y="14604"/>
                </a:lnTo>
                <a:lnTo>
                  <a:pt x="6663299" y="50511"/>
                </a:lnTo>
                <a:lnTo>
                  <a:pt x="6663966" y="59343"/>
                </a:lnTo>
                <a:lnTo>
                  <a:pt x="6663966" y="1842297"/>
                </a:lnTo>
                <a:lnTo>
                  <a:pt x="6650399" y="1881333"/>
                </a:lnTo>
                <a:lnTo>
                  <a:pt x="6615398" y="1901598"/>
                </a:lnTo>
                <a:lnTo>
                  <a:pt x="6605416" y="1902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7"/>
          <p:cNvSpPr/>
          <p:nvPr/>
        </p:nvSpPr>
        <p:spPr>
          <a:xfrm>
            <a:off x="1923687" y="7669638"/>
            <a:ext cx="51554" cy="1927653"/>
          </a:xfrm>
          <a:custGeom>
            <a:rect b="b" l="l" r="r" t="t"/>
            <a:pathLst>
              <a:path extrusionOk="0" h="1927653" w="51554">
                <a:moveTo>
                  <a:pt x="0" y="1858297"/>
                </a:moveTo>
                <a:lnTo>
                  <a:pt x="0" y="74530"/>
                </a:lnTo>
                <a:lnTo>
                  <a:pt x="1012" y="61839"/>
                </a:lnTo>
                <a:lnTo>
                  <a:pt x="18150" y="23994"/>
                </a:lnTo>
                <a:lnTo>
                  <a:pt x="51554" y="0"/>
                </a:lnTo>
                <a:lnTo>
                  <a:pt x="40702" y="60462"/>
                </a:lnTo>
                <a:lnTo>
                  <a:pt x="38219" y="74530"/>
                </a:lnTo>
                <a:lnTo>
                  <a:pt x="38219" y="1858297"/>
                </a:lnTo>
                <a:lnTo>
                  <a:pt x="40535" y="1927653"/>
                </a:lnTo>
                <a:lnTo>
                  <a:pt x="29139" y="1919819"/>
                </a:lnTo>
                <a:lnTo>
                  <a:pt x="19282" y="1910178"/>
                </a:lnTo>
                <a:lnTo>
                  <a:pt x="11202" y="1898968"/>
                </a:lnTo>
                <a:lnTo>
                  <a:pt x="5137" y="1886427"/>
                </a:lnTo>
                <a:lnTo>
                  <a:pt x="1323" y="1872790"/>
                </a:lnTo>
                <a:lnTo>
                  <a:pt x="0" y="1858297"/>
                </a:lnTo>
                <a:close/>
              </a:path>
            </a:pathLst>
          </a:custGeom>
          <a:solidFill>
            <a:srgbClr val="18181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7"/>
          <p:cNvSpPr/>
          <p:nvPr/>
        </p:nvSpPr>
        <p:spPr>
          <a:xfrm>
            <a:off x="1961907" y="7664503"/>
            <a:ext cx="6667219" cy="1943099"/>
          </a:xfrm>
          <a:custGeom>
            <a:rect b="b" l="l" r="r" t="t"/>
            <a:pathLst>
              <a:path extrusionOk="0" h="1943099" w="6667219">
                <a:moveTo>
                  <a:pt x="6613985" y="4520"/>
                </a:moveTo>
                <a:lnTo>
                  <a:pt x="6647936" y="27785"/>
                </a:lnTo>
                <a:lnTo>
                  <a:pt x="6665895" y="65173"/>
                </a:lnTo>
                <a:lnTo>
                  <a:pt x="6667219" y="79666"/>
                </a:lnTo>
                <a:lnTo>
                  <a:pt x="6667219" y="1863433"/>
                </a:lnTo>
                <a:lnTo>
                  <a:pt x="6656905" y="1902577"/>
                </a:lnTo>
                <a:lnTo>
                  <a:pt x="6628211" y="1931900"/>
                </a:lnTo>
                <a:lnTo>
                  <a:pt x="6587526" y="1943099"/>
                </a:lnTo>
                <a:lnTo>
                  <a:pt x="41472" y="1943099"/>
                </a:lnTo>
                <a:lnTo>
                  <a:pt x="28777" y="1942087"/>
                </a:lnTo>
                <a:lnTo>
                  <a:pt x="15014" y="1938579"/>
                </a:lnTo>
                <a:lnTo>
                  <a:pt x="2315" y="1932789"/>
                </a:lnTo>
                <a:lnTo>
                  <a:pt x="0" y="1863433"/>
                </a:lnTo>
                <a:lnTo>
                  <a:pt x="968" y="1872311"/>
                </a:lnTo>
                <a:lnTo>
                  <a:pt x="6255" y="1885227"/>
                </a:lnTo>
                <a:lnTo>
                  <a:pt x="15363" y="1895558"/>
                </a:lnTo>
                <a:lnTo>
                  <a:pt x="27400" y="1902410"/>
                </a:lnTo>
                <a:lnTo>
                  <a:pt x="41472" y="1904892"/>
                </a:lnTo>
                <a:lnTo>
                  <a:pt x="6587526" y="1904892"/>
                </a:lnTo>
                <a:lnTo>
                  <a:pt x="6626516" y="1877501"/>
                </a:lnTo>
                <a:lnTo>
                  <a:pt x="6628999" y="1863433"/>
                </a:lnTo>
                <a:lnTo>
                  <a:pt x="6628999" y="79666"/>
                </a:lnTo>
                <a:lnTo>
                  <a:pt x="6601599" y="40689"/>
                </a:lnTo>
                <a:lnTo>
                  <a:pt x="6587526" y="38207"/>
                </a:lnTo>
                <a:lnTo>
                  <a:pt x="41472" y="38207"/>
                </a:lnTo>
                <a:lnTo>
                  <a:pt x="32591" y="39175"/>
                </a:lnTo>
                <a:lnTo>
                  <a:pt x="19670" y="44461"/>
                </a:lnTo>
                <a:lnTo>
                  <a:pt x="9337" y="53565"/>
                </a:lnTo>
                <a:lnTo>
                  <a:pt x="2483" y="65598"/>
                </a:lnTo>
                <a:lnTo>
                  <a:pt x="13334" y="5135"/>
                </a:lnTo>
                <a:lnTo>
                  <a:pt x="26974" y="1323"/>
                </a:lnTo>
                <a:lnTo>
                  <a:pt x="41472" y="0"/>
                </a:lnTo>
                <a:lnTo>
                  <a:pt x="6587526" y="0"/>
                </a:lnTo>
                <a:lnTo>
                  <a:pt x="6600222" y="1011"/>
                </a:lnTo>
                <a:lnTo>
                  <a:pt x="6613985" y="4520"/>
                </a:lnTo>
                <a:close/>
              </a:path>
            </a:pathLst>
          </a:custGeom>
          <a:solidFill>
            <a:srgbClr val="18181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7"/>
          <p:cNvSpPr/>
          <p:nvPr/>
        </p:nvSpPr>
        <p:spPr>
          <a:xfrm>
            <a:off x="4650254" y="7371864"/>
            <a:ext cx="3463265" cy="842965"/>
          </a:xfrm>
          <a:custGeom>
            <a:rect b="b" l="l" r="r" t="t"/>
            <a:pathLst>
              <a:path extrusionOk="0" h="842965" w="3463265">
                <a:moveTo>
                  <a:pt x="3407006" y="49140"/>
                </a:moveTo>
                <a:lnTo>
                  <a:pt x="3404622" y="36614"/>
                </a:lnTo>
                <a:lnTo>
                  <a:pt x="3401647" y="24230"/>
                </a:lnTo>
                <a:lnTo>
                  <a:pt x="3398051" y="12016"/>
                </a:lnTo>
                <a:lnTo>
                  <a:pt x="3393808" y="0"/>
                </a:lnTo>
                <a:lnTo>
                  <a:pt x="3398966" y="6240"/>
                </a:lnTo>
                <a:lnTo>
                  <a:pt x="3427120" y="47988"/>
                </a:lnTo>
                <a:lnTo>
                  <a:pt x="3443525" y="82603"/>
                </a:lnTo>
                <a:lnTo>
                  <a:pt x="3455311" y="119700"/>
                </a:lnTo>
                <a:lnTo>
                  <a:pt x="3461954" y="158965"/>
                </a:lnTo>
                <a:lnTo>
                  <a:pt x="3463265" y="186190"/>
                </a:lnTo>
                <a:lnTo>
                  <a:pt x="3463265" y="557473"/>
                </a:lnTo>
                <a:lnTo>
                  <a:pt x="3459497" y="603472"/>
                </a:lnTo>
                <a:lnTo>
                  <a:pt x="3448600" y="647222"/>
                </a:lnTo>
                <a:lnTo>
                  <a:pt x="3431183" y="688112"/>
                </a:lnTo>
                <a:lnTo>
                  <a:pt x="3407858" y="725531"/>
                </a:lnTo>
                <a:lnTo>
                  <a:pt x="3379234" y="758869"/>
                </a:lnTo>
                <a:lnTo>
                  <a:pt x="3345922" y="787515"/>
                </a:lnTo>
                <a:lnTo>
                  <a:pt x="3308531" y="810859"/>
                </a:lnTo>
                <a:lnTo>
                  <a:pt x="3267673" y="828289"/>
                </a:lnTo>
                <a:lnTo>
                  <a:pt x="3223957" y="839194"/>
                </a:lnTo>
                <a:lnTo>
                  <a:pt x="3177993" y="842965"/>
                </a:lnTo>
                <a:lnTo>
                  <a:pt x="197599" y="842854"/>
                </a:lnTo>
                <a:lnTo>
                  <a:pt x="157017" y="839001"/>
                </a:lnTo>
                <a:lnTo>
                  <a:pt x="118524" y="829876"/>
                </a:lnTo>
                <a:lnTo>
                  <a:pt x="82413" y="815774"/>
                </a:lnTo>
                <a:lnTo>
                  <a:pt x="48978" y="796989"/>
                </a:lnTo>
                <a:lnTo>
                  <a:pt x="18514" y="773816"/>
                </a:lnTo>
                <a:lnTo>
                  <a:pt x="0" y="756077"/>
                </a:lnTo>
                <a:lnTo>
                  <a:pt x="4400" y="757964"/>
                </a:lnTo>
                <a:lnTo>
                  <a:pt x="16101" y="762614"/>
                </a:lnTo>
                <a:lnTo>
                  <a:pt x="52535" y="773914"/>
                </a:lnTo>
                <a:lnTo>
                  <a:pt x="90404" y="780957"/>
                </a:lnTo>
                <a:lnTo>
                  <a:pt x="128992" y="783384"/>
                </a:lnTo>
                <a:lnTo>
                  <a:pt x="3103575" y="783384"/>
                </a:lnTo>
                <a:lnTo>
                  <a:pt x="3150766" y="779321"/>
                </a:lnTo>
                <a:lnTo>
                  <a:pt x="3196528" y="767556"/>
                </a:lnTo>
                <a:lnTo>
                  <a:pt x="3240029" y="748731"/>
                </a:lnTo>
                <a:lnTo>
                  <a:pt x="3280433" y="723486"/>
                </a:lnTo>
                <a:lnTo>
                  <a:pt x="3316908" y="692461"/>
                </a:lnTo>
                <a:lnTo>
                  <a:pt x="3348620" y="656298"/>
                </a:lnTo>
                <a:lnTo>
                  <a:pt x="3374736" y="615637"/>
                </a:lnTo>
                <a:lnTo>
                  <a:pt x="3394423" y="571117"/>
                </a:lnTo>
                <a:lnTo>
                  <a:pt x="3406846" y="523380"/>
                </a:lnTo>
                <a:lnTo>
                  <a:pt x="3411172" y="473067"/>
                </a:lnTo>
                <a:lnTo>
                  <a:pt x="3411168" y="100113"/>
                </a:lnTo>
                <a:lnTo>
                  <a:pt x="3410878" y="87295"/>
                </a:lnTo>
                <a:lnTo>
                  <a:pt x="3410105" y="74508"/>
                </a:lnTo>
                <a:lnTo>
                  <a:pt x="3408824" y="61781"/>
                </a:lnTo>
                <a:lnTo>
                  <a:pt x="3407006" y="49140"/>
                </a:lnTo>
                <a:close/>
              </a:path>
            </a:pathLst>
          </a:custGeom>
          <a:solidFill>
            <a:srgbClr val="18181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7"/>
          <p:cNvSpPr/>
          <p:nvPr/>
        </p:nvSpPr>
        <p:spPr>
          <a:xfrm>
            <a:off x="4493975" y="7188156"/>
            <a:ext cx="3540164" cy="942267"/>
          </a:xfrm>
          <a:custGeom>
            <a:rect b="b" l="l" r="r" t="t"/>
            <a:pathLst>
              <a:path extrusionOk="0" h="942267" w="3540164">
                <a:moveTo>
                  <a:pt x="285271" y="942267"/>
                </a:moveTo>
                <a:lnTo>
                  <a:pt x="262047" y="941329"/>
                </a:lnTo>
                <a:lnTo>
                  <a:pt x="239308" y="938563"/>
                </a:lnTo>
                <a:lnTo>
                  <a:pt x="195592" y="927829"/>
                </a:lnTo>
                <a:lnTo>
                  <a:pt x="154733" y="910630"/>
                </a:lnTo>
                <a:lnTo>
                  <a:pt x="117343" y="887532"/>
                </a:lnTo>
                <a:lnTo>
                  <a:pt x="84031" y="859102"/>
                </a:lnTo>
                <a:lnTo>
                  <a:pt x="55407" y="825905"/>
                </a:lnTo>
                <a:lnTo>
                  <a:pt x="32081" y="788508"/>
                </a:lnTo>
                <a:lnTo>
                  <a:pt x="14665" y="747477"/>
                </a:lnTo>
                <a:lnTo>
                  <a:pt x="3768" y="703377"/>
                </a:lnTo>
                <a:lnTo>
                  <a:pt x="0" y="656775"/>
                </a:lnTo>
                <a:lnTo>
                  <a:pt x="0" y="285492"/>
                </a:lnTo>
                <a:lnTo>
                  <a:pt x="3768" y="239493"/>
                </a:lnTo>
                <a:lnTo>
                  <a:pt x="14665" y="195743"/>
                </a:lnTo>
                <a:lnTo>
                  <a:pt x="32081" y="154853"/>
                </a:lnTo>
                <a:lnTo>
                  <a:pt x="55407" y="117434"/>
                </a:lnTo>
                <a:lnTo>
                  <a:pt x="84031" y="84096"/>
                </a:lnTo>
                <a:lnTo>
                  <a:pt x="117343" y="55450"/>
                </a:lnTo>
                <a:lnTo>
                  <a:pt x="154733" y="32106"/>
                </a:lnTo>
                <a:lnTo>
                  <a:pt x="195592" y="14676"/>
                </a:lnTo>
                <a:lnTo>
                  <a:pt x="239308" y="3770"/>
                </a:lnTo>
                <a:lnTo>
                  <a:pt x="285271" y="0"/>
                </a:lnTo>
                <a:lnTo>
                  <a:pt x="3254892" y="0"/>
                </a:lnTo>
                <a:lnTo>
                  <a:pt x="3300856" y="3770"/>
                </a:lnTo>
                <a:lnTo>
                  <a:pt x="3344572" y="14676"/>
                </a:lnTo>
                <a:lnTo>
                  <a:pt x="3385430" y="32106"/>
                </a:lnTo>
                <a:lnTo>
                  <a:pt x="3422821" y="55450"/>
                </a:lnTo>
                <a:lnTo>
                  <a:pt x="3456133" y="84096"/>
                </a:lnTo>
                <a:lnTo>
                  <a:pt x="3484757" y="117434"/>
                </a:lnTo>
                <a:lnTo>
                  <a:pt x="3508082" y="154853"/>
                </a:lnTo>
                <a:lnTo>
                  <a:pt x="3525499" y="195743"/>
                </a:lnTo>
                <a:lnTo>
                  <a:pt x="3536396" y="239493"/>
                </a:lnTo>
                <a:lnTo>
                  <a:pt x="3540164" y="285492"/>
                </a:lnTo>
                <a:lnTo>
                  <a:pt x="3540164" y="656775"/>
                </a:lnTo>
                <a:lnTo>
                  <a:pt x="3536396" y="702774"/>
                </a:lnTo>
                <a:lnTo>
                  <a:pt x="3525499" y="746524"/>
                </a:lnTo>
                <a:lnTo>
                  <a:pt x="3508082" y="787414"/>
                </a:lnTo>
                <a:lnTo>
                  <a:pt x="3484757" y="824833"/>
                </a:lnTo>
                <a:lnTo>
                  <a:pt x="3456133" y="858171"/>
                </a:lnTo>
                <a:lnTo>
                  <a:pt x="3422821" y="886817"/>
                </a:lnTo>
                <a:lnTo>
                  <a:pt x="3385430" y="910160"/>
                </a:lnTo>
                <a:lnTo>
                  <a:pt x="3344572" y="927590"/>
                </a:lnTo>
                <a:lnTo>
                  <a:pt x="3300856" y="938496"/>
                </a:lnTo>
                <a:lnTo>
                  <a:pt x="3254892" y="942267"/>
                </a:lnTo>
                <a:lnTo>
                  <a:pt x="285271" y="942267"/>
                </a:lnTo>
                <a:close/>
              </a:path>
            </a:pathLst>
          </a:custGeom>
          <a:solidFill>
            <a:srgbClr val="FFF0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7"/>
          <p:cNvSpPr/>
          <p:nvPr/>
        </p:nvSpPr>
        <p:spPr>
          <a:xfrm>
            <a:off x="4469169" y="7163330"/>
            <a:ext cx="3666676" cy="1076324"/>
          </a:xfrm>
          <a:custGeom>
            <a:rect b="b" l="l" r="r" t="t"/>
            <a:pathLst>
              <a:path extrusionOk="0" h="1076324" w="3666676">
                <a:moveTo>
                  <a:pt x="3640060" y="345685"/>
                </a:moveTo>
                <a:lnTo>
                  <a:pt x="3637454" y="332740"/>
                </a:lnTo>
                <a:lnTo>
                  <a:pt x="3634270" y="320032"/>
                </a:lnTo>
                <a:lnTo>
                  <a:pt x="3630527" y="307572"/>
                </a:lnTo>
                <a:lnTo>
                  <a:pt x="3626245" y="295372"/>
                </a:lnTo>
                <a:lnTo>
                  <a:pt x="3621442" y="283443"/>
                </a:lnTo>
                <a:lnTo>
                  <a:pt x="3616139" y="271799"/>
                </a:lnTo>
                <a:lnTo>
                  <a:pt x="3610355" y="260449"/>
                </a:lnTo>
                <a:lnTo>
                  <a:pt x="3604108" y="249406"/>
                </a:lnTo>
                <a:lnTo>
                  <a:pt x="3610605" y="217432"/>
                </a:lnTo>
                <a:lnTo>
                  <a:pt x="3632568" y="253839"/>
                </a:lnTo>
                <a:lnTo>
                  <a:pt x="3649507" y="293263"/>
                </a:lnTo>
                <a:lnTo>
                  <a:pt x="3660921" y="335302"/>
                </a:lnTo>
                <a:lnTo>
                  <a:pt x="3666307" y="379552"/>
                </a:lnTo>
                <a:lnTo>
                  <a:pt x="3666676" y="394724"/>
                </a:lnTo>
                <a:lnTo>
                  <a:pt x="3666676" y="766007"/>
                </a:lnTo>
                <a:lnTo>
                  <a:pt x="3662615" y="816320"/>
                </a:lnTo>
                <a:lnTo>
                  <a:pt x="3650860" y="864057"/>
                </a:lnTo>
                <a:lnTo>
                  <a:pt x="3632049" y="908577"/>
                </a:lnTo>
                <a:lnTo>
                  <a:pt x="3606824" y="949238"/>
                </a:lnTo>
                <a:lnTo>
                  <a:pt x="3575823" y="985401"/>
                </a:lnTo>
                <a:lnTo>
                  <a:pt x="3539688" y="1016426"/>
                </a:lnTo>
                <a:lnTo>
                  <a:pt x="3499058" y="1041671"/>
                </a:lnTo>
                <a:lnTo>
                  <a:pt x="3454573" y="1060496"/>
                </a:lnTo>
                <a:lnTo>
                  <a:pt x="3406873" y="1072260"/>
                </a:lnTo>
                <a:lnTo>
                  <a:pt x="3356598" y="1076324"/>
                </a:lnTo>
                <a:lnTo>
                  <a:pt x="389885" y="1076324"/>
                </a:lnTo>
                <a:lnTo>
                  <a:pt x="339627" y="1072412"/>
                </a:lnTo>
                <a:lnTo>
                  <a:pt x="292265" y="1061109"/>
                </a:lnTo>
                <a:lnTo>
                  <a:pt x="248291" y="1043070"/>
                </a:lnTo>
                <a:lnTo>
                  <a:pt x="208201" y="1018948"/>
                </a:lnTo>
                <a:lnTo>
                  <a:pt x="172487" y="989397"/>
                </a:lnTo>
                <a:lnTo>
                  <a:pt x="141644" y="955070"/>
                </a:lnTo>
                <a:lnTo>
                  <a:pt x="124031" y="929854"/>
                </a:lnTo>
                <a:lnTo>
                  <a:pt x="113057" y="921050"/>
                </a:lnTo>
                <a:lnTo>
                  <a:pt x="102474" y="911777"/>
                </a:lnTo>
                <a:lnTo>
                  <a:pt x="92300" y="902049"/>
                </a:lnTo>
                <a:lnTo>
                  <a:pt x="82555" y="891881"/>
                </a:lnTo>
                <a:lnTo>
                  <a:pt x="73255" y="881290"/>
                </a:lnTo>
                <a:lnTo>
                  <a:pt x="64421" y="870288"/>
                </a:lnTo>
                <a:lnTo>
                  <a:pt x="56071" y="858892"/>
                </a:lnTo>
                <a:lnTo>
                  <a:pt x="48223" y="847116"/>
                </a:lnTo>
                <a:lnTo>
                  <a:pt x="40896" y="834975"/>
                </a:lnTo>
                <a:lnTo>
                  <a:pt x="34108" y="822484"/>
                </a:lnTo>
                <a:lnTo>
                  <a:pt x="28574" y="728203"/>
                </a:lnTo>
                <a:lnTo>
                  <a:pt x="33169" y="750601"/>
                </a:lnTo>
                <a:lnTo>
                  <a:pt x="39471" y="772302"/>
                </a:lnTo>
                <a:lnTo>
                  <a:pt x="56888" y="813334"/>
                </a:lnTo>
                <a:lnTo>
                  <a:pt x="80213" y="850731"/>
                </a:lnTo>
                <a:lnTo>
                  <a:pt x="108837" y="883927"/>
                </a:lnTo>
                <a:lnTo>
                  <a:pt x="142149" y="912357"/>
                </a:lnTo>
                <a:lnTo>
                  <a:pt x="179540" y="935455"/>
                </a:lnTo>
                <a:lnTo>
                  <a:pt x="220398" y="952654"/>
                </a:lnTo>
                <a:lnTo>
                  <a:pt x="264114" y="963389"/>
                </a:lnTo>
                <a:lnTo>
                  <a:pt x="310078" y="967093"/>
                </a:lnTo>
                <a:lnTo>
                  <a:pt x="3279699" y="967093"/>
                </a:lnTo>
                <a:lnTo>
                  <a:pt x="3325662" y="963322"/>
                </a:lnTo>
                <a:lnTo>
                  <a:pt x="3369378" y="952416"/>
                </a:lnTo>
                <a:lnTo>
                  <a:pt x="3410237" y="934986"/>
                </a:lnTo>
                <a:lnTo>
                  <a:pt x="3447627" y="911642"/>
                </a:lnTo>
                <a:lnTo>
                  <a:pt x="3480939" y="882996"/>
                </a:lnTo>
                <a:lnTo>
                  <a:pt x="3509563" y="849658"/>
                </a:lnTo>
                <a:lnTo>
                  <a:pt x="3532889" y="812239"/>
                </a:lnTo>
                <a:lnTo>
                  <a:pt x="3550305" y="771349"/>
                </a:lnTo>
                <a:lnTo>
                  <a:pt x="3561202" y="727599"/>
                </a:lnTo>
                <a:lnTo>
                  <a:pt x="3564970" y="681600"/>
                </a:lnTo>
                <a:lnTo>
                  <a:pt x="3564970" y="310317"/>
                </a:lnTo>
                <a:lnTo>
                  <a:pt x="3561202" y="264318"/>
                </a:lnTo>
                <a:lnTo>
                  <a:pt x="3550305" y="220568"/>
                </a:lnTo>
                <a:lnTo>
                  <a:pt x="3532889" y="179678"/>
                </a:lnTo>
                <a:lnTo>
                  <a:pt x="3509563" y="142259"/>
                </a:lnTo>
                <a:lnTo>
                  <a:pt x="3480939" y="108921"/>
                </a:lnTo>
                <a:lnTo>
                  <a:pt x="3447627" y="80275"/>
                </a:lnTo>
                <a:lnTo>
                  <a:pt x="3410237" y="56932"/>
                </a:lnTo>
                <a:lnTo>
                  <a:pt x="3369378" y="39502"/>
                </a:lnTo>
                <a:lnTo>
                  <a:pt x="3325662" y="28596"/>
                </a:lnTo>
                <a:lnTo>
                  <a:pt x="3279699" y="24825"/>
                </a:lnTo>
                <a:lnTo>
                  <a:pt x="310078" y="24825"/>
                </a:lnTo>
                <a:lnTo>
                  <a:pt x="264114" y="28596"/>
                </a:lnTo>
                <a:lnTo>
                  <a:pt x="220398" y="39502"/>
                </a:lnTo>
                <a:lnTo>
                  <a:pt x="179540" y="56932"/>
                </a:lnTo>
                <a:lnTo>
                  <a:pt x="142149" y="80275"/>
                </a:lnTo>
                <a:lnTo>
                  <a:pt x="108837" y="108921"/>
                </a:lnTo>
                <a:lnTo>
                  <a:pt x="80213" y="142259"/>
                </a:lnTo>
                <a:lnTo>
                  <a:pt x="56888" y="179678"/>
                </a:lnTo>
                <a:lnTo>
                  <a:pt x="39471" y="220568"/>
                </a:lnTo>
                <a:lnTo>
                  <a:pt x="28574" y="264318"/>
                </a:lnTo>
                <a:lnTo>
                  <a:pt x="24806" y="310317"/>
                </a:lnTo>
                <a:lnTo>
                  <a:pt x="24806" y="681600"/>
                </a:lnTo>
                <a:lnTo>
                  <a:pt x="22226" y="796512"/>
                </a:lnTo>
                <a:lnTo>
                  <a:pt x="8914" y="755301"/>
                </a:lnTo>
                <a:lnTo>
                  <a:pt x="1463" y="711743"/>
                </a:lnTo>
                <a:lnTo>
                  <a:pt x="0" y="681600"/>
                </a:lnTo>
                <a:lnTo>
                  <a:pt x="0" y="310317"/>
                </a:lnTo>
                <a:lnTo>
                  <a:pt x="4060" y="260004"/>
                </a:lnTo>
                <a:lnTo>
                  <a:pt x="15816" y="212267"/>
                </a:lnTo>
                <a:lnTo>
                  <a:pt x="34627" y="167747"/>
                </a:lnTo>
                <a:lnTo>
                  <a:pt x="59852" y="127086"/>
                </a:lnTo>
                <a:lnTo>
                  <a:pt x="90852" y="90923"/>
                </a:lnTo>
                <a:lnTo>
                  <a:pt x="126988" y="59898"/>
                </a:lnTo>
                <a:lnTo>
                  <a:pt x="167618" y="34653"/>
                </a:lnTo>
                <a:lnTo>
                  <a:pt x="212103" y="15828"/>
                </a:lnTo>
                <a:lnTo>
                  <a:pt x="259803" y="4063"/>
                </a:lnTo>
                <a:lnTo>
                  <a:pt x="310078" y="0"/>
                </a:lnTo>
                <a:lnTo>
                  <a:pt x="3279699" y="0"/>
                </a:lnTo>
                <a:lnTo>
                  <a:pt x="3328835" y="3912"/>
                </a:lnTo>
                <a:lnTo>
                  <a:pt x="3375409" y="15215"/>
                </a:lnTo>
                <a:lnTo>
                  <a:pt x="3418868" y="33254"/>
                </a:lnTo>
                <a:lnTo>
                  <a:pt x="3458661" y="57376"/>
                </a:lnTo>
                <a:lnTo>
                  <a:pt x="3494234" y="86927"/>
                </a:lnTo>
                <a:lnTo>
                  <a:pt x="3525035" y="121254"/>
                </a:lnTo>
                <a:lnTo>
                  <a:pt x="3542645" y="146469"/>
                </a:lnTo>
                <a:lnTo>
                  <a:pt x="3553619" y="155274"/>
                </a:lnTo>
                <a:lnTo>
                  <a:pt x="3564202" y="164547"/>
                </a:lnTo>
                <a:lnTo>
                  <a:pt x="3574375" y="174275"/>
                </a:lnTo>
                <a:lnTo>
                  <a:pt x="3584121" y="184442"/>
                </a:lnTo>
                <a:lnTo>
                  <a:pt x="3590308" y="228286"/>
                </a:lnTo>
                <a:lnTo>
                  <a:pt x="3582793" y="218233"/>
                </a:lnTo>
                <a:lnTo>
                  <a:pt x="3574893" y="208533"/>
                </a:lnTo>
                <a:lnTo>
                  <a:pt x="3584968" y="246772"/>
                </a:lnTo>
                <a:lnTo>
                  <a:pt x="3590980" y="284705"/>
                </a:lnTo>
                <a:lnTo>
                  <a:pt x="3592257" y="310317"/>
                </a:lnTo>
                <a:lnTo>
                  <a:pt x="3592257" y="681600"/>
                </a:lnTo>
                <a:lnTo>
                  <a:pt x="3588197" y="731914"/>
                </a:lnTo>
                <a:lnTo>
                  <a:pt x="3576441" y="779651"/>
                </a:lnTo>
                <a:lnTo>
                  <a:pt x="3557630" y="824170"/>
                </a:lnTo>
                <a:lnTo>
                  <a:pt x="3532405" y="864832"/>
                </a:lnTo>
                <a:lnTo>
                  <a:pt x="3501405" y="900995"/>
                </a:lnTo>
                <a:lnTo>
                  <a:pt x="3465269" y="932019"/>
                </a:lnTo>
                <a:lnTo>
                  <a:pt x="3424639" y="957264"/>
                </a:lnTo>
                <a:lnTo>
                  <a:pt x="3380154" y="976089"/>
                </a:lnTo>
                <a:lnTo>
                  <a:pt x="3332454" y="987854"/>
                </a:lnTo>
                <a:lnTo>
                  <a:pt x="3282179" y="991918"/>
                </a:lnTo>
                <a:lnTo>
                  <a:pt x="307376" y="991878"/>
                </a:lnTo>
                <a:lnTo>
                  <a:pt x="267991" y="988842"/>
                </a:lnTo>
                <a:lnTo>
                  <a:pt x="218654" y="977749"/>
                </a:lnTo>
                <a:lnTo>
                  <a:pt x="183566" y="964610"/>
                </a:lnTo>
                <a:lnTo>
                  <a:pt x="189204" y="970357"/>
                </a:lnTo>
                <a:lnTo>
                  <a:pt x="218164" y="995403"/>
                </a:lnTo>
                <a:lnTo>
                  <a:pt x="250234" y="1016210"/>
                </a:lnTo>
                <a:lnTo>
                  <a:pt x="285132" y="1032486"/>
                </a:lnTo>
                <a:lnTo>
                  <a:pt x="322578" y="1043936"/>
                </a:lnTo>
                <a:lnTo>
                  <a:pt x="362290" y="1050267"/>
                </a:lnTo>
                <a:lnTo>
                  <a:pt x="389885" y="1051499"/>
                </a:lnTo>
                <a:lnTo>
                  <a:pt x="3356598" y="1051499"/>
                </a:lnTo>
                <a:lnTo>
                  <a:pt x="3402631" y="1047728"/>
                </a:lnTo>
                <a:lnTo>
                  <a:pt x="3446536" y="1036822"/>
                </a:lnTo>
                <a:lnTo>
                  <a:pt x="3487672" y="1019392"/>
                </a:lnTo>
                <a:lnTo>
                  <a:pt x="3525400" y="996049"/>
                </a:lnTo>
                <a:lnTo>
                  <a:pt x="3559079" y="967403"/>
                </a:lnTo>
                <a:lnTo>
                  <a:pt x="3588070" y="934065"/>
                </a:lnTo>
                <a:lnTo>
                  <a:pt x="3611733" y="896645"/>
                </a:lnTo>
                <a:lnTo>
                  <a:pt x="3629427" y="855756"/>
                </a:lnTo>
                <a:lnTo>
                  <a:pt x="3640513" y="812006"/>
                </a:lnTo>
                <a:lnTo>
                  <a:pt x="3644351" y="766007"/>
                </a:lnTo>
                <a:lnTo>
                  <a:pt x="3644351" y="394724"/>
                </a:lnTo>
                <a:lnTo>
                  <a:pt x="3644211" y="385824"/>
                </a:lnTo>
                <a:lnTo>
                  <a:pt x="3643458" y="372239"/>
                </a:lnTo>
                <a:lnTo>
                  <a:pt x="3642067" y="358855"/>
                </a:lnTo>
                <a:lnTo>
                  <a:pt x="3640060" y="345685"/>
                </a:lnTo>
                <a:close/>
              </a:path>
            </a:pathLst>
          </a:custGeom>
          <a:solidFill>
            <a:srgbClr val="18181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7"/>
          <p:cNvSpPr/>
          <p:nvPr/>
        </p:nvSpPr>
        <p:spPr>
          <a:xfrm>
            <a:off x="8053290" y="7347773"/>
            <a:ext cx="26483" cy="64963"/>
          </a:xfrm>
          <a:custGeom>
            <a:rect b="b" l="l" r="r" t="t"/>
            <a:pathLst>
              <a:path extrusionOk="0" h="64963" w="26483">
                <a:moveTo>
                  <a:pt x="26483" y="32989"/>
                </a:moveTo>
                <a:lnTo>
                  <a:pt x="19987" y="64963"/>
                </a:lnTo>
                <a:lnTo>
                  <a:pt x="13298" y="54238"/>
                </a:lnTo>
                <a:lnTo>
                  <a:pt x="6186" y="43843"/>
                </a:lnTo>
                <a:lnTo>
                  <a:pt x="0" y="0"/>
                </a:lnTo>
                <a:lnTo>
                  <a:pt x="9299" y="10591"/>
                </a:lnTo>
                <a:lnTo>
                  <a:pt x="18133" y="21593"/>
                </a:lnTo>
                <a:lnTo>
                  <a:pt x="26483" y="32989"/>
                </a:lnTo>
                <a:close/>
              </a:path>
            </a:pathLst>
          </a:custGeom>
          <a:solidFill>
            <a:srgbClr val="18181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7"/>
          <p:cNvSpPr/>
          <p:nvPr/>
        </p:nvSpPr>
        <p:spPr>
          <a:xfrm>
            <a:off x="4491395" y="7844931"/>
            <a:ext cx="11882" cy="140884"/>
          </a:xfrm>
          <a:custGeom>
            <a:rect b="b" l="l" r="r" t="t"/>
            <a:pathLst>
              <a:path extrusionOk="0" h="140884" w="11882">
                <a:moveTo>
                  <a:pt x="5652" y="128058"/>
                </a:moveTo>
                <a:lnTo>
                  <a:pt x="0" y="114911"/>
                </a:lnTo>
                <a:lnTo>
                  <a:pt x="2579" y="0"/>
                </a:lnTo>
                <a:lnTo>
                  <a:pt x="3534" y="23578"/>
                </a:lnTo>
                <a:lnTo>
                  <a:pt x="6347" y="46602"/>
                </a:lnTo>
                <a:lnTo>
                  <a:pt x="11882" y="140884"/>
                </a:lnTo>
                <a:lnTo>
                  <a:pt x="5652" y="128058"/>
                </a:lnTo>
                <a:close/>
              </a:path>
            </a:pathLst>
          </a:custGeom>
          <a:solidFill>
            <a:srgbClr val="18181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7"/>
          <p:cNvSpPr/>
          <p:nvPr/>
        </p:nvSpPr>
        <p:spPr>
          <a:xfrm>
            <a:off x="2394319" y="7916272"/>
            <a:ext cx="1333499" cy="13334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7"/>
          <p:cNvSpPr/>
          <p:nvPr/>
        </p:nvSpPr>
        <p:spPr>
          <a:xfrm>
            <a:off x="2431918" y="8283079"/>
            <a:ext cx="1254121" cy="703995"/>
          </a:xfrm>
          <a:custGeom>
            <a:rect b="b" l="l" r="r" t="t"/>
            <a:pathLst>
              <a:path extrusionOk="0" h="703995" w="1254121">
                <a:moveTo>
                  <a:pt x="1559" y="335269"/>
                </a:moveTo>
                <a:lnTo>
                  <a:pt x="4906" y="323387"/>
                </a:lnTo>
                <a:lnTo>
                  <a:pt x="10042" y="312009"/>
                </a:lnTo>
                <a:lnTo>
                  <a:pt x="16965" y="301346"/>
                </a:lnTo>
                <a:lnTo>
                  <a:pt x="39443" y="273238"/>
                </a:lnTo>
                <a:lnTo>
                  <a:pt x="63023" y="246376"/>
                </a:lnTo>
                <a:lnTo>
                  <a:pt x="83497" y="351875"/>
                </a:lnTo>
                <a:lnTo>
                  <a:pt x="103525" y="376955"/>
                </a:lnTo>
                <a:lnTo>
                  <a:pt x="146487" y="423754"/>
                </a:lnTo>
                <a:lnTo>
                  <a:pt x="193069" y="465950"/>
                </a:lnTo>
                <a:lnTo>
                  <a:pt x="242967" y="503392"/>
                </a:lnTo>
                <a:lnTo>
                  <a:pt x="295875" y="535932"/>
                </a:lnTo>
                <a:lnTo>
                  <a:pt x="351489" y="563420"/>
                </a:lnTo>
                <a:lnTo>
                  <a:pt x="409503" y="585708"/>
                </a:lnTo>
                <a:lnTo>
                  <a:pt x="469614" y="602646"/>
                </a:lnTo>
                <a:lnTo>
                  <a:pt x="531516" y="614085"/>
                </a:lnTo>
                <a:lnTo>
                  <a:pt x="594904" y="619876"/>
                </a:lnTo>
                <a:lnTo>
                  <a:pt x="627060" y="620607"/>
                </a:lnTo>
                <a:lnTo>
                  <a:pt x="659216" y="619876"/>
                </a:lnTo>
                <a:lnTo>
                  <a:pt x="722604" y="614086"/>
                </a:lnTo>
                <a:lnTo>
                  <a:pt x="784506" y="602650"/>
                </a:lnTo>
                <a:lnTo>
                  <a:pt x="844617" y="585719"/>
                </a:lnTo>
                <a:lnTo>
                  <a:pt x="902632" y="563443"/>
                </a:lnTo>
                <a:lnTo>
                  <a:pt x="958246" y="535973"/>
                </a:lnTo>
                <a:lnTo>
                  <a:pt x="1011154" y="503459"/>
                </a:lnTo>
                <a:lnTo>
                  <a:pt x="1061051" y="466053"/>
                </a:lnTo>
                <a:lnTo>
                  <a:pt x="1107634" y="423904"/>
                </a:lnTo>
                <a:lnTo>
                  <a:pt x="1150595" y="377164"/>
                </a:lnTo>
                <a:lnTo>
                  <a:pt x="1170623" y="352120"/>
                </a:lnTo>
                <a:lnTo>
                  <a:pt x="1170623" y="351875"/>
                </a:lnTo>
                <a:lnTo>
                  <a:pt x="1129586" y="302896"/>
                </a:lnTo>
                <a:lnTo>
                  <a:pt x="1084776" y="258433"/>
                </a:lnTo>
                <a:lnTo>
                  <a:pt x="1036498" y="218637"/>
                </a:lnTo>
                <a:lnTo>
                  <a:pt x="985057" y="183658"/>
                </a:lnTo>
                <a:lnTo>
                  <a:pt x="930758" y="153647"/>
                </a:lnTo>
                <a:lnTo>
                  <a:pt x="873905" y="128756"/>
                </a:lnTo>
                <a:lnTo>
                  <a:pt x="814804" y="109133"/>
                </a:lnTo>
                <a:lnTo>
                  <a:pt x="753760" y="94931"/>
                </a:lnTo>
                <a:lnTo>
                  <a:pt x="691077" y="86299"/>
                </a:lnTo>
                <a:lnTo>
                  <a:pt x="627060" y="83388"/>
                </a:lnTo>
                <a:lnTo>
                  <a:pt x="594904" y="84119"/>
                </a:lnTo>
                <a:lnTo>
                  <a:pt x="531516" y="89909"/>
                </a:lnTo>
                <a:lnTo>
                  <a:pt x="469614" y="101345"/>
                </a:lnTo>
                <a:lnTo>
                  <a:pt x="409503" y="118276"/>
                </a:lnTo>
                <a:lnTo>
                  <a:pt x="351489" y="140552"/>
                </a:lnTo>
                <a:lnTo>
                  <a:pt x="295875" y="168022"/>
                </a:lnTo>
                <a:lnTo>
                  <a:pt x="242967" y="200536"/>
                </a:lnTo>
                <a:lnTo>
                  <a:pt x="193069" y="237942"/>
                </a:lnTo>
                <a:lnTo>
                  <a:pt x="195949" y="131491"/>
                </a:lnTo>
                <a:lnTo>
                  <a:pt x="255333" y="94998"/>
                </a:lnTo>
                <a:lnTo>
                  <a:pt x="317754" y="64165"/>
                </a:lnTo>
                <a:lnTo>
                  <a:pt x="382870" y="39161"/>
                </a:lnTo>
                <a:lnTo>
                  <a:pt x="450339" y="20156"/>
                </a:lnTo>
                <a:lnTo>
                  <a:pt x="519819" y="7319"/>
                </a:lnTo>
                <a:lnTo>
                  <a:pt x="590967" y="820"/>
                </a:lnTo>
                <a:lnTo>
                  <a:pt x="627060" y="0"/>
                </a:lnTo>
                <a:lnTo>
                  <a:pt x="663153" y="820"/>
                </a:lnTo>
                <a:lnTo>
                  <a:pt x="734301" y="7320"/>
                </a:lnTo>
                <a:lnTo>
                  <a:pt x="803781" y="20157"/>
                </a:lnTo>
                <a:lnTo>
                  <a:pt x="871251" y="39163"/>
                </a:lnTo>
                <a:lnTo>
                  <a:pt x="936368" y="64168"/>
                </a:lnTo>
                <a:lnTo>
                  <a:pt x="998791" y="95004"/>
                </a:lnTo>
                <a:lnTo>
                  <a:pt x="1058177" y="131502"/>
                </a:lnTo>
                <a:lnTo>
                  <a:pt x="1114185" y="173492"/>
                </a:lnTo>
                <a:lnTo>
                  <a:pt x="1166471" y="220805"/>
                </a:lnTo>
                <a:lnTo>
                  <a:pt x="1214694" y="273272"/>
                </a:lnTo>
                <a:lnTo>
                  <a:pt x="1242485" y="309229"/>
                </a:lnTo>
                <a:lnTo>
                  <a:pt x="1254121" y="356568"/>
                </a:lnTo>
                <a:lnTo>
                  <a:pt x="1252561" y="368736"/>
                </a:lnTo>
                <a:lnTo>
                  <a:pt x="1214677" y="430757"/>
                </a:lnTo>
                <a:lnTo>
                  <a:pt x="1166458" y="483215"/>
                </a:lnTo>
                <a:lnTo>
                  <a:pt x="1114176" y="530520"/>
                </a:lnTo>
                <a:lnTo>
                  <a:pt x="1058172" y="572504"/>
                </a:lnTo>
                <a:lnTo>
                  <a:pt x="998788" y="608997"/>
                </a:lnTo>
                <a:lnTo>
                  <a:pt x="936367" y="639830"/>
                </a:lnTo>
                <a:lnTo>
                  <a:pt x="871250" y="664834"/>
                </a:lnTo>
                <a:lnTo>
                  <a:pt x="803781" y="683839"/>
                </a:lnTo>
                <a:lnTo>
                  <a:pt x="734301" y="696675"/>
                </a:lnTo>
                <a:lnTo>
                  <a:pt x="663153" y="703175"/>
                </a:lnTo>
                <a:lnTo>
                  <a:pt x="627060" y="703995"/>
                </a:lnTo>
                <a:lnTo>
                  <a:pt x="590967" y="703175"/>
                </a:lnTo>
                <a:lnTo>
                  <a:pt x="519819" y="696675"/>
                </a:lnTo>
                <a:lnTo>
                  <a:pt x="450339" y="683838"/>
                </a:lnTo>
                <a:lnTo>
                  <a:pt x="382869" y="664832"/>
                </a:lnTo>
                <a:lnTo>
                  <a:pt x="317752" y="639827"/>
                </a:lnTo>
                <a:lnTo>
                  <a:pt x="255329" y="608991"/>
                </a:lnTo>
                <a:lnTo>
                  <a:pt x="195943" y="572493"/>
                </a:lnTo>
                <a:lnTo>
                  <a:pt x="139936" y="530503"/>
                </a:lnTo>
                <a:lnTo>
                  <a:pt x="87649" y="483190"/>
                </a:lnTo>
                <a:lnTo>
                  <a:pt x="39426" y="430723"/>
                </a:lnTo>
                <a:lnTo>
                  <a:pt x="11636" y="394774"/>
                </a:lnTo>
                <a:lnTo>
                  <a:pt x="0" y="347441"/>
                </a:lnTo>
                <a:lnTo>
                  <a:pt x="1559" y="3352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7"/>
          <p:cNvSpPr/>
          <p:nvPr/>
        </p:nvSpPr>
        <p:spPr>
          <a:xfrm>
            <a:off x="2494942" y="8414570"/>
            <a:ext cx="132925" cy="220384"/>
          </a:xfrm>
          <a:custGeom>
            <a:rect b="b" l="l" r="r" t="t"/>
            <a:pathLst>
              <a:path extrusionOk="0" h="220384" w="132925">
                <a:moveTo>
                  <a:pt x="20473" y="220384"/>
                </a:moveTo>
                <a:lnTo>
                  <a:pt x="0" y="114884"/>
                </a:lnTo>
                <a:lnTo>
                  <a:pt x="24638" y="89289"/>
                </a:lnTo>
                <a:lnTo>
                  <a:pt x="50293" y="64981"/>
                </a:lnTo>
                <a:lnTo>
                  <a:pt x="76921" y="41983"/>
                </a:lnTo>
                <a:lnTo>
                  <a:pt x="104479" y="20316"/>
                </a:lnTo>
                <a:lnTo>
                  <a:pt x="132925" y="0"/>
                </a:lnTo>
                <a:lnTo>
                  <a:pt x="130045" y="106451"/>
                </a:lnTo>
                <a:lnTo>
                  <a:pt x="106320" y="126941"/>
                </a:lnTo>
                <a:lnTo>
                  <a:pt x="83463" y="148599"/>
                </a:lnTo>
                <a:lnTo>
                  <a:pt x="61510" y="171405"/>
                </a:lnTo>
                <a:lnTo>
                  <a:pt x="40501" y="195339"/>
                </a:lnTo>
                <a:lnTo>
                  <a:pt x="20473" y="22038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7"/>
          <p:cNvSpPr/>
          <p:nvPr/>
        </p:nvSpPr>
        <p:spPr>
          <a:xfrm>
            <a:off x="2814226" y="8438153"/>
            <a:ext cx="105842" cy="244077"/>
          </a:xfrm>
          <a:custGeom>
            <a:rect b="b" l="l" r="r" t="t"/>
            <a:pathLst>
              <a:path extrusionOk="0" h="244077" w="105842">
                <a:moveTo>
                  <a:pt x="100295" y="0"/>
                </a:moveTo>
                <a:lnTo>
                  <a:pt x="105842" y="115560"/>
                </a:lnTo>
                <a:lnTo>
                  <a:pt x="99294" y="127818"/>
                </a:lnTo>
                <a:lnTo>
                  <a:pt x="93806" y="140674"/>
                </a:lnTo>
                <a:lnTo>
                  <a:pt x="89436" y="154071"/>
                </a:lnTo>
                <a:lnTo>
                  <a:pt x="86243" y="167950"/>
                </a:lnTo>
                <a:lnTo>
                  <a:pt x="84284" y="182254"/>
                </a:lnTo>
                <a:lnTo>
                  <a:pt x="83618" y="196924"/>
                </a:lnTo>
                <a:lnTo>
                  <a:pt x="85556" y="11670"/>
                </a:lnTo>
                <a:lnTo>
                  <a:pt x="100295" y="0"/>
                </a:lnTo>
                <a:close/>
              </a:path>
              <a:path extrusionOk="0" h="244077" w="105842">
                <a:moveTo>
                  <a:pt x="0" y="196924"/>
                </a:moveTo>
                <a:lnTo>
                  <a:pt x="812" y="176934"/>
                </a:lnTo>
                <a:lnTo>
                  <a:pt x="3209" y="157384"/>
                </a:lnTo>
                <a:lnTo>
                  <a:pt x="7125" y="138337"/>
                </a:lnTo>
                <a:lnTo>
                  <a:pt x="12497" y="119857"/>
                </a:lnTo>
                <a:lnTo>
                  <a:pt x="19263" y="102006"/>
                </a:lnTo>
                <a:lnTo>
                  <a:pt x="27358" y="84849"/>
                </a:lnTo>
                <a:lnTo>
                  <a:pt x="36719" y="68447"/>
                </a:lnTo>
                <a:lnTo>
                  <a:pt x="47283" y="52866"/>
                </a:lnTo>
                <a:lnTo>
                  <a:pt x="58986" y="38167"/>
                </a:lnTo>
                <a:lnTo>
                  <a:pt x="71765" y="24414"/>
                </a:lnTo>
                <a:lnTo>
                  <a:pt x="85556" y="11670"/>
                </a:lnTo>
                <a:lnTo>
                  <a:pt x="83618" y="196924"/>
                </a:lnTo>
                <a:lnTo>
                  <a:pt x="84180" y="210409"/>
                </a:lnTo>
                <a:lnTo>
                  <a:pt x="86036" y="224745"/>
                </a:lnTo>
                <a:lnTo>
                  <a:pt x="89130" y="238660"/>
                </a:lnTo>
                <a:lnTo>
                  <a:pt x="93406" y="252099"/>
                </a:lnTo>
                <a:lnTo>
                  <a:pt x="98805" y="265001"/>
                </a:lnTo>
                <a:lnTo>
                  <a:pt x="105269" y="277310"/>
                </a:lnTo>
                <a:lnTo>
                  <a:pt x="112740" y="288967"/>
                </a:lnTo>
                <a:lnTo>
                  <a:pt x="121160" y="299915"/>
                </a:lnTo>
                <a:lnTo>
                  <a:pt x="130470" y="310095"/>
                </a:lnTo>
                <a:lnTo>
                  <a:pt x="140613" y="319450"/>
                </a:lnTo>
                <a:lnTo>
                  <a:pt x="151530" y="327921"/>
                </a:lnTo>
                <a:lnTo>
                  <a:pt x="163164" y="335450"/>
                </a:lnTo>
                <a:lnTo>
                  <a:pt x="175455" y="341981"/>
                </a:lnTo>
                <a:lnTo>
                  <a:pt x="188347" y="347454"/>
                </a:lnTo>
                <a:lnTo>
                  <a:pt x="201781" y="351811"/>
                </a:lnTo>
                <a:lnTo>
                  <a:pt x="215698" y="354996"/>
                </a:lnTo>
                <a:lnTo>
                  <a:pt x="230041" y="356949"/>
                </a:lnTo>
                <a:lnTo>
                  <a:pt x="244752" y="357613"/>
                </a:lnTo>
                <a:lnTo>
                  <a:pt x="258274" y="357052"/>
                </a:lnTo>
                <a:lnTo>
                  <a:pt x="272650" y="355202"/>
                </a:lnTo>
                <a:lnTo>
                  <a:pt x="286604" y="352116"/>
                </a:lnTo>
                <a:lnTo>
                  <a:pt x="300079" y="347852"/>
                </a:lnTo>
                <a:lnTo>
                  <a:pt x="313017" y="342468"/>
                </a:lnTo>
                <a:lnTo>
                  <a:pt x="325360" y="336022"/>
                </a:lnTo>
                <a:lnTo>
                  <a:pt x="337050" y="328571"/>
                </a:lnTo>
                <a:lnTo>
                  <a:pt x="348028" y="320175"/>
                </a:lnTo>
                <a:lnTo>
                  <a:pt x="358236" y="310890"/>
                </a:lnTo>
                <a:lnTo>
                  <a:pt x="367616" y="300775"/>
                </a:lnTo>
                <a:lnTo>
                  <a:pt x="376111" y="289888"/>
                </a:lnTo>
                <a:lnTo>
                  <a:pt x="383661" y="278287"/>
                </a:lnTo>
                <a:lnTo>
                  <a:pt x="390210" y="266029"/>
                </a:lnTo>
                <a:lnTo>
                  <a:pt x="395698" y="253173"/>
                </a:lnTo>
                <a:lnTo>
                  <a:pt x="400068" y="239776"/>
                </a:lnTo>
                <a:lnTo>
                  <a:pt x="403261" y="225897"/>
                </a:lnTo>
                <a:lnTo>
                  <a:pt x="405219" y="211594"/>
                </a:lnTo>
                <a:lnTo>
                  <a:pt x="405885" y="196924"/>
                </a:lnTo>
                <a:lnTo>
                  <a:pt x="405323" y="183438"/>
                </a:lnTo>
                <a:lnTo>
                  <a:pt x="403468" y="169103"/>
                </a:lnTo>
                <a:lnTo>
                  <a:pt x="400373" y="155187"/>
                </a:lnTo>
                <a:lnTo>
                  <a:pt x="396097" y="141749"/>
                </a:lnTo>
                <a:lnTo>
                  <a:pt x="390698" y="128846"/>
                </a:lnTo>
                <a:lnTo>
                  <a:pt x="384234" y="116537"/>
                </a:lnTo>
                <a:lnTo>
                  <a:pt x="376763" y="104880"/>
                </a:lnTo>
                <a:lnTo>
                  <a:pt x="368344" y="93932"/>
                </a:lnTo>
                <a:lnTo>
                  <a:pt x="359033" y="83752"/>
                </a:lnTo>
                <a:lnTo>
                  <a:pt x="348891" y="74398"/>
                </a:lnTo>
                <a:lnTo>
                  <a:pt x="337973" y="65926"/>
                </a:lnTo>
                <a:lnTo>
                  <a:pt x="326340" y="58397"/>
                </a:lnTo>
                <a:lnTo>
                  <a:pt x="314048" y="51866"/>
                </a:lnTo>
                <a:lnTo>
                  <a:pt x="301156" y="46393"/>
                </a:lnTo>
                <a:lnTo>
                  <a:pt x="287723" y="42036"/>
                </a:lnTo>
                <a:lnTo>
                  <a:pt x="273805" y="38851"/>
                </a:lnTo>
                <a:lnTo>
                  <a:pt x="259462" y="36898"/>
                </a:lnTo>
                <a:lnTo>
                  <a:pt x="244752" y="36234"/>
                </a:lnTo>
                <a:lnTo>
                  <a:pt x="231229" y="36795"/>
                </a:lnTo>
                <a:lnTo>
                  <a:pt x="216854" y="38645"/>
                </a:lnTo>
                <a:lnTo>
                  <a:pt x="202900" y="41731"/>
                </a:lnTo>
                <a:lnTo>
                  <a:pt x="189424" y="45995"/>
                </a:lnTo>
                <a:lnTo>
                  <a:pt x="176486" y="51379"/>
                </a:lnTo>
                <a:lnTo>
                  <a:pt x="164143" y="57825"/>
                </a:lnTo>
                <a:lnTo>
                  <a:pt x="152454" y="65276"/>
                </a:lnTo>
                <a:lnTo>
                  <a:pt x="141476" y="73672"/>
                </a:lnTo>
                <a:lnTo>
                  <a:pt x="131268" y="82957"/>
                </a:lnTo>
                <a:lnTo>
                  <a:pt x="121887" y="93072"/>
                </a:lnTo>
                <a:lnTo>
                  <a:pt x="113393" y="103959"/>
                </a:lnTo>
                <a:lnTo>
                  <a:pt x="105842" y="115560"/>
                </a:lnTo>
                <a:lnTo>
                  <a:pt x="100295" y="0"/>
                </a:lnTo>
                <a:lnTo>
                  <a:pt x="115920" y="-10534"/>
                </a:lnTo>
                <a:lnTo>
                  <a:pt x="132367" y="-19870"/>
                </a:lnTo>
                <a:lnTo>
                  <a:pt x="149572" y="-27943"/>
                </a:lnTo>
                <a:lnTo>
                  <a:pt x="167472" y="-34690"/>
                </a:lnTo>
                <a:lnTo>
                  <a:pt x="186004" y="-40047"/>
                </a:lnTo>
                <a:lnTo>
                  <a:pt x="205103" y="-43953"/>
                </a:lnTo>
                <a:lnTo>
                  <a:pt x="224707" y="-46342"/>
                </a:lnTo>
                <a:lnTo>
                  <a:pt x="244752" y="-47153"/>
                </a:lnTo>
                <a:lnTo>
                  <a:pt x="264797" y="-46342"/>
                </a:lnTo>
                <a:lnTo>
                  <a:pt x="284401" y="-43953"/>
                </a:lnTo>
                <a:lnTo>
                  <a:pt x="303500" y="-40047"/>
                </a:lnTo>
                <a:lnTo>
                  <a:pt x="322031" y="-34690"/>
                </a:lnTo>
                <a:lnTo>
                  <a:pt x="339931" y="-27943"/>
                </a:lnTo>
                <a:lnTo>
                  <a:pt x="357136" y="-19870"/>
                </a:lnTo>
                <a:lnTo>
                  <a:pt x="373583" y="-10534"/>
                </a:lnTo>
                <a:lnTo>
                  <a:pt x="389208" y="0"/>
                </a:lnTo>
                <a:lnTo>
                  <a:pt x="403948" y="11670"/>
                </a:lnTo>
                <a:lnTo>
                  <a:pt x="417739" y="24414"/>
                </a:lnTo>
                <a:lnTo>
                  <a:pt x="430517" y="38167"/>
                </a:lnTo>
                <a:lnTo>
                  <a:pt x="442220" y="52866"/>
                </a:lnTo>
                <a:lnTo>
                  <a:pt x="452784" y="68447"/>
                </a:lnTo>
                <a:lnTo>
                  <a:pt x="462145" y="84849"/>
                </a:lnTo>
                <a:lnTo>
                  <a:pt x="470241" y="102006"/>
                </a:lnTo>
                <a:lnTo>
                  <a:pt x="477006" y="119857"/>
                </a:lnTo>
                <a:lnTo>
                  <a:pt x="482379" y="138337"/>
                </a:lnTo>
                <a:lnTo>
                  <a:pt x="486295" y="157384"/>
                </a:lnTo>
                <a:lnTo>
                  <a:pt x="488691" y="176934"/>
                </a:lnTo>
                <a:lnTo>
                  <a:pt x="489504" y="196924"/>
                </a:lnTo>
                <a:lnTo>
                  <a:pt x="488691" y="216913"/>
                </a:lnTo>
                <a:lnTo>
                  <a:pt x="486295" y="236463"/>
                </a:lnTo>
                <a:lnTo>
                  <a:pt x="482379" y="255510"/>
                </a:lnTo>
                <a:lnTo>
                  <a:pt x="477006" y="273990"/>
                </a:lnTo>
                <a:lnTo>
                  <a:pt x="470240" y="291841"/>
                </a:lnTo>
                <a:lnTo>
                  <a:pt x="462145" y="308998"/>
                </a:lnTo>
                <a:lnTo>
                  <a:pt x="452784" y="325400"/>
                </a:lnTo>
                <a:lnTo>
                  <a:pt x="442220" y="340982"/>
                </a:lnTo>
                <a:lnTo>
                  <a:pt x="430517" y="355681"/>
                </a:lnTo>
                <a:lnTo>
                  <a:pt x="417738" y="369433"/>
                </a:lnTo>
                <a:lnTo>
                  <a:pt x="403948" y="382177"/>
                </a:lnTo>
                <a:lnTo>
                  <a:pt x="389208" y="393848"/>
                </a:lnTo>
                <a:lnTo>
                  <a:pt x="373583" y="404382"/>
                </a:lnTo>
                <a:lnTo>
                  <a:pt x="357136" y="413718"/>
                </a:lnTo>
                <a:lnTo>
                  <a:pt x="339931" y="421791"/>
                </a:lnTo>
                <a:lnTo>
                  <a:pt x="322031" y="428538"/>
                </a:lnTo>
                <a:lnTo>
                  <a:pt x="303500" y="433896"/>
                </a:lnTo>
                <a:lnTo>
                  <a:pt x="284400" y="437801"/>
                </a:lnTo>
                <a:lnTo>
                  <a:pt x="264797" y="440191"/>
                </a:lnTo>
                <a:lnTo>
                  <a:pt x="244752" y="441001"/>
                </a:lnTo>
                <a:lnTo>
                  <a:pt x="224707" y="440191"/>
                </a:lnTo>
                <a:lnTo>
                  <a:pt x="205103" y="437801"/>
                </a:lnTo>
                <a:lnTo>
                  <a:pt x="186004" y="433896"/>
                </a:lnTo>
                <a:lnTo>
                  <a:pt x="167472" y="428538"/>
                </a:lnTo>
                <a:lnTo>
                  <a:pt x="149572" y="421791"/>
                </a:lnTo>
                <a:lnTo>
                  <a:pt x="132367" y="413718"/>
                </a:lnTo>
                <a:lnTo>
                  <a:pt x="115920" y="404382"/>
                </a:lnTo>
                <a:lnTo>
                  <a:pt x="100296" y="393848"/>
                </a:lnTo>
                <a:lnTo>
                  <a:pt x="85556" y="382177"/>
                </a:lnTo>
                <a:lnTo>
                  <a:pt x="71765" y="369433"/>
                </a:lnTo>
                <a:lnTo>
                  <a:pt x="58986" y="355681"/>
                </a:lnTo>
                <a:lnTo>
                  <a:pt x="47283" y="340982"/>
                </a:lnTo>
                <a:lnTo>
                  <a:pt x="36720" y="325400"/>
                </a:lnTo>
                <a:lnTo>
                  <a:pt x="27358" y="308998"/>
                </a:lnTo>
                <a:lnTo>
                  <a:pt x="19263" y="291841"/>
                </a:lnTo>
                <a:lnTo>
                  <a:pt x="12497" y="273990"/>
                </a:lnTo>
                <a:lnTo>
                  <a:pt x="7125" y="255510"/>
                </a:lnTo>
                <a:lnTo>
                  <a:pt x="3209" y="236463"/>
                </a:lnTo>
                <a:lnTo>
                  <a:pt x="812" y="216913"/>
                </a:lnTo>
                <a:lnTo>
                  <a:pt x="0" y="19692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7"/>
          <p:cNvSpPr/>
          <p:nvPr/>
        </p:nvSpPr>
        <p:spPr>
          <a:xfrm>
            <a:off x="6323073" y="2011427"/>
            <a:ext cx="6663966" cy="1902453"/>
          </a:xfrm>
          <a:custGeom>
            <a:rect b="b" l="l" r="r" t="t"/>
            <a:pathLst>
              <a:path extrusionOk="0" h="1902453" w="6663966">
                <a:moveTo>
                  <a:pt x="6605416" y="1902453"/>
                </a:moveTo>
                <a:lnTo>
                  <a:pt x="59362" y="1902453"/>
                </a:lnTo>
                <a:lnTo>
                  <a:pt x="45062" y="1900684"/>
                </a:lnTo>
                <a:lnTo>
                  <a:pt x="11246" y="1877661"/>
                </a:lnTo>
                <a:lnTo>
                  <a:pt x="0" y="1843110"/>
                </a:lnTo>
                <a:lnTo>
                  <a:pt x="0" y="59343"/>
                </a:lnTo>
                <a:lnTo>
                  <a:pt x="14609" y="20558"/>
                </a:lnTo>
                <a:lnTo>
                  <a:pt x="50528" y="667"/>
                </a:lnTo>
                <a:lnTo>
                  <a:pt x="59362" y="0"/>
                </a:lnTo>
                <a:lnTo>
                  <a:pt x="6604603" y="0"/>
                </a:lnTo>
                <a:lnTo>
                  <a:pt x="6643401" y="14604"/>
                </a:lnTo>
                <a:lnTo>
                  <a:pt x="6663299" y="50511"/>
                </a:lnTo>
                <a:lnTo>
                  <a:pt x="6663966" y="59343"/>
                </a:lnTo>
                <a:lnTo>
                  <a:pt x="6663966" y="1842297"/>
                </a:lnTo>
                <a:lnTo>
                  <a:pt x="6650399" y="1881333"/>
                </a:lnTo>
                <a:lnTo>
                  <a:pt x="6615398" y="1901598"/>
                </a:lnTo>
                <a:lnTo>
                  <a:pt x="6605416" y="1902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7"/>
          <p:cNvSpPr/>
          <p:nvPr/>
        </p:nvSpPr>
        <p:spPr>
          <a:xfrm>
            <a:off x="6302743" y="1996239"/>
            <a:ext cx="51554" cy="1927653"/>
          </a:xfrm>
          <a:custGeom>
            <a:rect b="b" l="l" r="r" t="t"/>
            <a:pathLst>
              <a:path extrusionOk="0" h="1927653" w="51554">
                <a:moveTo>
                  <a:pt x="0" y="1858297"/>
                </a:moveTo>
                <a:lnTo>
                  <a:pt x="0" y="74530"/>
                </a:lnTo>
                <a:lnTo>
                  <a:pt x="1012" y="61839"/>
                </a:lnTo>
                <a:lnTo>
                  <a:pt x="18150" y="23994"/>
                </a:lnTo>
                <a:lnTo>
                  <a:pt x="51554" y="0"/>
                </a:lnTo>
                <a:lnTo>
                  <a:pt x="40702" y="60462"/>
                </a:lnTo>
                <a:lnTo>
                  <a:pt x="38219" y="74530"/>
                </a:lnTo>
                <a:lnTo>
                  <a:pt x="38219" y="1858297"/>
                </a:lnTo>
                <a:lnTo>
                  <a:pt x="40535" y="1927653"/>
                </a:lnTo>
                <a:lnTo>
                  <a:pt x="29139" y="1919819"/>
                </a:lnTo>
                <a:lnTo>
                  <a:pt x="19282" y="1910178"/>
                </a:lnTo>
                <a:lnTo>
                  <a:pt x="11202" y="1898968"/>
                </a:lnTo>
                <a:lnTo>
                  <a:pt x="5137" y="1886427"/>
                </a:lnTo>
                <a:lnTo>
                  <a:pt x="1323" y="1872790"/>
                </a:lnTo>
                <a:lnTo>
                  <a:pt x="0" y="1858297"/>
                </a:lnTo>
                <a:close/>
              </a:path>
            </a:pathLst>
          </a:custGeom>
          <a:solidFill>
            <a:srgbClr val="18181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7"/>
          <p:cNvSpPr/>
          <p:nvPr/>
        </p:nvSpPr>
        <p:spPr>
          <a:xfrm>
            <a:off x="6340963" y="1991103"/>
            <a:ext cx="6667219" cy="1943099"/>
          </a:xfrm>
          <a:custGeom>
            <a:rect b="b" l="l" r="r" t="t"/>
            <a:pathLst>
              <a:path extrusionOk="0" h="1943099" w="6667219">
                <a:moveTo>
                  <a:pt x="6613985" y="4520"/>
                </a:moveTo>
                <a:lnTo>
                  <a:pt x="6647936" y="27785"/>
                </a:lnTo>
                <a:lnTo>
                  <a:pt x="6665895" y="65173"/>
                </a:lnTo>
                <a:lnTo>
                  <a:pt x="6667219" y="79666"/>
                </a:lnTo>
                <a:lnTo>
                  <a:pt x="6667219" y="1863433"/>
                </a:lnTo>
                <a:lnTo>
                  <a:pt x="6656905" y="1902577"/>
                </a:lnTo>
                <a:lnTo>
                  <a:pt x="6628211" y="1931900"/>
                </a:lnTo>
                <a:lnTo>
                  <a:pt x="6587526" y="1943099"/>
                </a:lnTo>
                <a:lnTo>
                  <a:pt x="41472" y="1943099"/>
                </a:lnTo>
                <a:lnTo>
                  <a:pt x="28777" y="1942087"/>
                </a:lnTo>
                <a:lnTo>
                  <a:pt x="15014" y="1938579"/>
                </a:lnTo>
                <a:lnTo>
                  <a:pt x="2315" y="1932789"/>
                </a:lnTo>
                <a:lnTo>
                  <a:pt x="0" y="1863433"/>
                </a:lnTo>
                <a:lnTo>
                  <a:pt x="968" y="1872311"/>
                </a:lnTo>
                <a:lnTo>
                  <a:pt x="6255" y="1885227"/>
                </a:lnTo>
                <a:lnTo>
                  <a:pt x="15363" y="1895558"/>
                </a:lnTo>
                <a:lnTo>
                  <a:pt x="27400" y="1902410"/>
                </a:lnTo>
                <a:lnTo>
                  <a:pt x="41472" y="1904892"/>
                </a:lnTo>
                <a:lnTo>
                  <a:pt x="6587526" y="1904892"/>
                </a:lnTo>
                <a:lnTo>
                  <a:pt x="6626516" y="1877501"/>
                </a:lnTo>
                <a:lnTo>
                  <a:pt x="6628999" y="1863433"/>
                </a:lnTo>
                <a:lnTo>
                  <a:pt x="6628999" y="79666"/>
                </a:lnTo>
                <a:lnTo>
                  <a:pt x="6601599" y="40689"/>
                </a:lnTo>
                <a:lnTo>
                  <a:pt x="6587526" y="38207"/>
                </a:lnTo>
                <a:lnTo>
                  <a:pt x="41472" y="38207"/>
                </a:lnTo>
                <a:lnTo>
                  <a:pt x="32591" y="39175"/>
                </a:lnTo>
                <a:lnTo>
                  <a:pt x="19670" y="44461"/>
                </a:lnTo>
                <a:lnTo>
                  <a:pt x="9337" y="53565"/>
                </a:lnTo>
                <a:lnTo>
                  <a:pt x="2483" y="65598"/>
                </a:lnTo>
                <a:lnTo>
                  <a:pt x="13334" y="5135"/>
                </a:lnTo>
                <a:lnTo>
                  <a:pt x="26974" y="1323"/>
                </a:lnTo>
                <a:lnTo>
                  <a:pt x="41472" y="0"/>
                </a:lnTo>
                <a:lnTo>
                  <a:pt x="6587526" y="0"/>
                </a:lnTo>
                <a:lnTo>
                  <a:pt x="6600222" y="1011"/>
                </a:lnTo>
                <a:lnTo>
                  <a:pt x="6613985" y="4520"/>
                </a:lnTo>
                <a:close/>
              </a:path>
            </a:pathLst>
          </a:custGeom>
          <a:solidFill>
            <a:srgbClr val="18181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7"/>
          <p:cNvSpPr/>
          <p:nvPr/>
        </p:nvSpPr>
        <p:spPr>
          <a:xfrm>
            <a:off x="9245842" y="1840267"/>
            <a:ext cx="3596543" cy="842965"/>
          </a:xfrm>
          <a:custGeom>
            <a:rect b="b" l="l" r="r" t="t"/>
            <a:pathLst>
              <a:path extrusionOk="0" h="842965" w="3596543">
                <a:moveTo>
                  <a:pt x="3540257" y="49140"/>
                </a:moveTo>
                <a:lnTo>
                  <a:pt x="3537873" y="36614"/>
                </a:lnTo>
                <a:lnTo>
                  <a:pt x="3534896" y="24230"/>
                </a:lnTo>
                <a:lnTo>
                  <a:pt x="3531298" y="12016"/>
                </a:lnTo>
                <a:lnTo>
                  <a:pt x="3527053" y="0"/>
                </a:lnTo>
                <a:lnTo>
                  <a:pt x="3532220" y="6248"/>
                </a:lnTo>
                <a:lnTo>
                  <a:pt x="3560384" y="47995"/>
                </a:lnTo>
                <a:lnTo>
                  <a:pt x="3576796" y="82608"/>
                </a:lnTo>
                <a:lnTo>
                  <a:pt x="3588587" y="119704"/>
                </a:lnTo>
                <a:lnTo>
                  <a:pt x="3595231" y="158967"/>
                </a:lnTo>
                <a:lnTo>
                  <a:pt x="3596543" y="186190"/>
                </a:lnTo>
                <a:lnTo>
                  <a:pt x="3596543" y="557473"/>
                </a:lnTo>
                <a:lnTo>
                  <a:pt x="3592773" y="603472"/>
                </a:lnTo>
                <a:lnTo>
                  <a:pt x="3581871" y="647222"/>
                </a:lnTo>
                <a:lnTo>
                  <a:pt x="3564446" y="688112"/>
                </a:lnTo>
                <a:lnTo>
                  <a:pt x="3541110" y="725531"/>
                </a:lnTo>
                <a:lnTo>
                  <a:pt x="3512472" y="758869"/>
                </a:lnTo>
                <a:lnTo>
                  <a:pt x="3479144" y="787515"/>
                </a:lnTo>
                <a:lnTo>
                  <a:pt x="3441736" y="810859"/>
                </a:lnTo>
                <a:lnTo>
                  <a:pt x="3400859" y="828289"/>
                </a:lnTo>
                <a:lnTo>
                  <a:pt x="3357122" y="839194"/>
                </a:lnTo>
                <a:lnTo>
                  <a:pt x="3311137" y="842965"/>
                </a:lnTo>
                <a:lnTo>
                  <a:pt x="206863" y="842965"/>
                </a:lnTo>
                <a:lnTo>
                  <a:pt x="156798" y="838883"/>
                </a:lnTo>
                <a:lnTo>
                  <a:pt x="118255" y="829711"/>
                </a:lnTo>
                <a:lnTo>
                  <a:pt x="82172" y="815604"/>
                </a:lnTo>
                <a:lnTo>
                  <a:pt x="48815" y="796854"/>
                </a:lnTo>
                <a:lnTo>
                  <a:pt x="18450" y="773752"/>
                </a:lnTo>
                <a:lnTo>
                  <a:pt x="0" y="756077"/>
                </a:lnTo>
                <a:lnTo>
                  <a:pt x="4455" y="757986"/>
                </a:lnTo>
                <a:lnTo>
                  <a:pt x="16157" y="762633"/>
                </a:lnTo>
                <a:lnTo>
                  <a:pt x="52593" y="773922"/>
                </a:lnTo>
                <a:lnTo>
                  <a:pt x="90464" y="780959"/>
                </a:lnTo>
                <a:lnTo>
                  <a:pt x="129053" y="783384"/>
                </a:lnTo>
                <a:lnTo>
                  <a:pt x="3236683" y="783384"/>
                </a:lnTo>
                <a:lnTo>
                  <a:pt x="3283896" y="779321"/>
                </a:lnTo>
                <a:lnTo>
                  <a:pt x="3329680" y="767556"/>
                </a:lnTo>
                <a:lnTo>
                  <a:pt x="3373201" y="748731"/>
                </a:lnTo>
                <a:lnTo>
                  <a:pt x="3413625" y="723486"/>
                </a:lnTo>
                <a:lnTo>
                  <a:pt x="3450117" y="692461"/>
                </a:lnTo>
                <a:lnTo>
                  <a:pt x="3481844" y="656298"/>
                </a:lnTo>
                <a:lnTo>
                  <a:pt x="3507973" y="615637"/>
                </a:lnTo>
                <a:lnTo>
                  <a:pt x="3527668" y="571117"/>
                </a:lnTo>
                <a:lnTo>
                  <a:pt x="3540097" y="523380"/>
                </a:lnTo>
                <a:lnTo>
                  <a:pt x="3544425" y="473067"/>
                </a:lnTo>
                <a:lnTo>
                  <a:pt x="3544422" y="100111"/>
                </a:lnTo>
                <a:lnTo>
                  <a:pt x="3544131" y="87294"/>
                </a:lnTo>
                <a:lnTo>
                  <a:pt x="3543358" y="74507"/>
                </a:lnTo>
                <a:lnTo>
                  <a:pt x="3542076" y="61780"/>
                </a:lnTo>
                <a:lnTo>
                  <a:pt x="3540257" y="49140"/>
                </a:lnTo>
                <a:close/>
              </a:path>
            </a:pathLst>
          </a:custGeom>
          <a:solidFill>
            <a:srgbClr val="18181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7"/>
          <p:cNvSpPr/>
          <p:nvPr/>
        </p:nvSpPr>
        <p:spPr>
          <a:xfrm>
            <a:off x="9089489" y="1656559"/>
            <a:ext cx="3673479" cy="942267"/>
          </a:xfrm>
          <a:custGeom>
            <a:rect b="b" l="l" r="r" t="t"/>
            <a:pathLst>
              <a:path extrusionOk="0" h="942267" w="3673479">
                <a:moveTo>
                  <a:pt x="285406" y="942267"/>
                </a:moveTo>
                <a:lnTo>
                  <a:pt x="262171" y="941329"/>
                </a:lnTo>
                <a:lnTo>
                  <a:pt x="239421" y="938563"/>
                </a:lnTo>
                <a:lnTo>
                  <a:pt x="195684" y="927829"/>
                </a:lnTo>
                <a:lnTo>
                  <a:pt x="154807" y="910630"/>
                </a:lnTo>
                <a:lnTo>
                  <a:pt x="117398" y="887532"/>
                </a:lnTo>
                <a:lnTo>
                  <a:pt x="84070" y="859102"/>
                </a:lnTo>
                <a:lnTo>
                  <a:pt x="55433" y="825905"/>
                </a:lnTo>
                <a:lnTo>
                  <a:pt x="32097" y="788508"/>
                </a:lnTo>
                <a:lnTo>
                  <a:pt x="14672" y="747477"/>
                </a:lnTo>
                <a:lnTo>
                  <a:pt x="3769" y="703377"/>
                </a:lnTo>
                <a:lnTo>
                  <a:pt x="0" y="656775"/>
                </a:lnTo>
                <a:lnTo>
                  <a:pt x="0" y="285492"/>
                </a:lnTo>
                <a:lnTo>
                  <a:pt x="3769" y="239493"/>
                </a:lnTo>
                <a:lnTo>
                  <a:pt x="14672" y="195743"/>
                </a:lnTo>
                <a:lnTo>
                  <a:pt x="32097" y="154853"/>
                </a:lnTo>
                <a:lnTo>
                  <a:pt x="55433" y="117434"/>
                </a:lnTo>
                <a:lnTo>
                  <a:pt x="84070" y="84096"/>
                </a:lnTo>
                <a:lnTo>
                  <a:pt x="117398" y="55450"/>
                </a:lnTo>
                <a:lnTo>
                  <a:pt x="154807" y="32106"/>
                </a:lnTo>
                <a:lnTo>
                  <a:pt x="195684" y="14676"/>
                </a:lnTo>
                <a:lnTo>
                  <a:pt x="239421" y="3770"/>
                </a:lnTo>
                <a:lnTo>
                  <a:pt x="285406" y="0"/>
                </a:lnTo>
                <a:lnTo>
                  <a:pt x="3388072" y="0"/>
                </a:lnTo>
                <a:lnTo>
                  <a:pt x="3434057" y="3770"/>
                </a:lnTo>
                <a:lnTo>
                  <a:pt x="3477794" y="14676"/>
                </a:lnTo>
                <a:lnTo>
                  <a:pt x="3518672" y="32106"/>
                </a:lnTo>
                <a:lnTo>
                  <a:pt x="3556080" y="55450"/>
                </a:lnTo>
                <a:lnTo>
                  <a:pt x="3589408" y="84096"/>
                </a:lnTo>
                <a:lnTo>
                  <a:pt x="3618046" y="117434"/>
                </a:lnTo>
                <a:lnTo>
                  <a:pt x="3641382" y="154853"/>
                </a:lnTo>
                <a:lnTo>
                  <a:pt x="3658807" y="195743"/>
                </a:lnTo>
                <a:lnTo>
                  <a:pt x="3669709" y="239493"/>
                </a:lnTo>
                <a:lnTo>
                  <a:pt x="3673479" y="285492"/>
                </a:lnTo>
                <a:lnTo>
                  <a:pt x="3673479" y="656775"/>
                </a:lnTo>
                <a:lnTo>
                  <a:pt x="3669709" y="702774"/>
                </a:lnTo>
                <a:lnTo>
                  <a:pt x="3658807" y="746524"/>
                </a:lnTo>
                <a:lnTo>
                  <a:pt x="3641382" y="787414"/>
                </a:lnTo>
                <a:lnTo>
                  <a:pt x="3618046" y="824833"/>
                </a:lnTo>
                <a:lnTo>
                  <a:pt x="3589408" y="858171"/>
                </a:lnTo>
                <a:lnTo>
                  <a:pt x="3556080" y="886817"/>
                </a:lnTo>
                <a:lnTo>
                  <a:pt x="3518672" y="910160"/>
                </a:lnTo>
                <a:lnTo>
                  <a:pt x="3477794" y="927590"/>
                </a:lnTo>
                <a:lnTo>
                  <a:pt x="3434057" y="938496"/>
                </a:lnTo>
                <a:lnTo>
                  <a:pt x="3388072" y="942267"/>
                </a:lnTo>
                <a:lnTo>
                  <a:pt x="285406" y="942267"/>
                </a:lnTo>
                <a:close/>
              </a:path>
            </a:pathLst>
          </a:custGeom>
          <a:solidFill>
            <a:srgbClr val="FFFAE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7"/>
          <p:cNvSpPr/>
          <p:nvPr/>
        </p:nvSpPr>
        <p:spPr>
          <a:xfrm>
            <a:off x="9064671" y="1631733"/>
            <a:ext cx="3800051" cy="1076324"/>
          </a:xfrm>
          <a:custGeom>
            <a:rect b="b" l="l" r="r" t="t"/>
            <a:pathLst>
              <a:path extrusionOk="0" h="1076324" w="3800051">
                <a:moveTo>
                  <a:pt x="3773420" y="345676"/>
                </a:moveTo>
                <a:lnTo>
                  <a:pt x="3770813" y="332732"/>
                </a:lnTo>
                <a:lnTo>
                  <a:pt x="3767627" y="320024"/>
                </a:lnTo>
                <a:lnTo>
                  <a:pt x="3763882" y="307565"/>
                </a:lnTo>
                <a:lnTo>
                  <a:pt x="3759598" y="295366"/>
                </a:lnTo>
                <a:lnTo>
                  <a:pt x="3754793" y="283439"/>
                </a:lnTo>
                <a:lnTo>
                  <a:pt x="3749488" y="271795"/>
                </a:lnTo>
                <a:lnTo>
                  <a:pt x="3743701" y="260445"/>
                </a:lnTo>
                <a:lnTo>
                  <a:pt x="3737452" y="249403"/>
                </a:lnTo>
                <a:lnTo>
                  <a:pt x="3743953" y="217432"/>
                </a:lnTo>
                <a:lnTo>
                  <a:pt x="3765926" y="253839"/>
                </a:lnTo>
                <a:lnTo>
                  <a:pt x="3782873" y="293263"/>
                </a:lnTo>
                <a:lnTo>
                  <a:pt x="3794293" y="335302"/>
                </a:lnTo>
                <a:lnTo>
                  <a:pt x="3799681" y="379552"/>
                </a:lnTo>
                <a:lnTo>
                  <a:pt x="3800051" y="394724"/>
                </a:lnTo>
                <a:lnTo>
                  <a:pt x="3800051" y="766007"/>
                </a:lnTo>
                <a:lnTo>
                  <a:pt x="3795988" y="816320"/>
                </a:lnTo>
                <a:lnTo>
                  <a:pt x="3784227" y="864057"/>
                </a:lnTo>
                <a:lnTo>
                  <a:pt x="3765407" y="908577"/>
                </a:lnTo>
                <a:lnTo>
                  <a:pt x="3740170" y="949238"/>
                </a:lnTo>
                <a:lnTo>
                  <a:pt x="3709155" y="985401"/>
                </a:lnTo>
                <a:lnTo>
                  <a:pt x="3673002" y="1016426"/>
                </a:lnTo>
                <a:lnTo>
                  <a:pt x="3632353" y="1041671"/>
                </a:lnTo>
                <a:lnTo>
                  <a:pt x="3587847" y="1060496"/>
                </a:lnTo>
                <a:lnTo>
                  <a:pt x="3540124" y="1072260"/>
                </a:lnTo>
                <a:lnTo>
                  <a:pt x="3489826" y="1076324"/>
                </a:lnTo>
                <a:lnTo>
                  <a:pt x="391040" y="1076324"/>
                </a:lnTo>
                <a:lnTo>
                  <a:pt x="340383" y="1072412"/>
                </a:lnTo>
                <a:lnTo>
                  <a:pt x="292735" y="1061109"/>
                </a:lnTo>
                <a:lnTo>
                  <a:pt x="248570" y="1043070"/>
                </a:lnTo>
                <a:lnTo>
                  <a:pt x="208361" y="1018948"/>
                </a:lnTo>
                <a:lnTo>
                  <a:pt x="172584" y="989397"/>
                </a:lnTo>
                <a:lnTo>
                  <a:pt x="141712" y="955070"/>
                </a:lnTo>
                <a:lnTo>
                  <a:pt x="124089" y="929854"/>
                </a:lnTo>
                <a:lnTo>
                  <a:pt x="113111" y="921050"/>
                </a:lnTo>
                <a:lnTo>
                  <a:pt x="102523" y="911777"/>
                </a:lnTo>
                <a:lnTo>
                  <a:pt x="92344" y="902049"/>
                </a:lnTo>
                <a:lnTo>
                  <a:pt x="82594" y="891881"/>
                </a:lnTo>
                <a:lnTo>
                  <a:pt x="73290" y="881290"/>
                </a:lnTo>
                <a:lnTo>
                  <a:pt x="64452" y="870288"/>
                </a:lnTo>
                <a:lnTo>
                  <a:pt x="56097" y="858892"/>
                </a:lnTo>
                <a:lnTo>
                  <a:pt x="48246" y="847116"/>
                </a:lnTo>
                <a:lnTo>
                  <a:pt x="40915" y="834975"/>
                </a:lnTo>
                <a:lnTo>
                  <a:pt x="34124" y="822484"/>
                </a:lnTo>
                <a:lnTo>
                  <a:pt x="28587" y="728203"/>
                </a:lnTo>
                <a:lnTo>
                  <a:pt x="33185" y="750601"/>
                </a:lnTo>
                <a:lnTo>
                  <a:pt x="39490" y="772302"/>
                </a:lnTo>
                <a:lnTo>
                  <a:pt x="56915" y="813334"/>
                </a:lnTo>
                <a:lnTo>
                  <a:pt x="80251" y="850731"/>
                </a:lnTo>
                <a:lnTo>
                  <a:pt x="108888" y="883927"/>
                </a:lnTo>
                <a:lnTo>
                  <a:pt x="142216" y="912357"/>
                </a:lnTo>
                <a:lnTo>
                  <a:pt x="179625" y="935455"/>
                </a:lnTo>
                <a:lnTo>
                  <a:pt x="220502" y="952654"/>
                </a:lnTo>
                <a:lnTo>
                  <a:pt x="264239" y="963389"/>
                </a:lnTo>
                <a:lnTo>
                  <a:pt x="310224" y="967093"/>
                </a:lnTo>
                <a:lnTo>
                  <a:pt x="3412890" y="967093"/>
                </a:lnTo>
                <a:lnTo>
                  <a:pt x="3458875" y="963322"/>
                </a:lnTo>
                <a:lnTo>
                  <a:pt x="3502612" y="952416"/>
                </a:lnTo>
                <a:lnTo>
                  <a:pt x="3543490" y="934986"/>
                </a:lnTo>
                <a:lnTo>
                  <a:pt x="3580898" y="911642"/>
                </a:lnTo>
                <a:lnTo>
                  <a:pt x="3614226" y="882996"/>
                </a:lnTo>
                <a:lnTo>
                  <a:pt x="3642864" y="849658"/>
                </a:lnTo>
                <a:lnTo>
                  <a:pt x="3666200" y="812239"/>
                </a:lnTo>
                <a:lnTo>
                  <a:pt x="3683625" y="771349"/>
                </a:lnTo>
                <a:lnTo>
                  <a:pt x="3694527" y="727599"/>
                </a:lnTo>
                <a:lnTo>
                  <a:pt x="3698297" y="681600"/>
                </a:lnTo>
                <a:lnTo>
                  <a:pt x="3698297" y="310317"/>
                </a:lnTo>
                <a:lnTo>
                  <a:pt x="3694527" y="264318"/>
                </a:lnTo>
                <a:lnTo>
                  <a:pt x="3683625" y="220568"/>
                </a:lnTo>
                <a:lnTo>
                  <a:pt x="3666200" y="179678"/>
                </a:lnTo>
                <a:lnTo>
                  <a:pt x="3642864" y="142259"/>
                </a:lnTo>
                <a:lnTo>
                  <a:pt x="3614226" y="108921"/>
                </a:lnTo>
                <a:lnTo>
                  <a:pt x="3580898" y="80275"/>
                </a:lnTo>
                <a:lnTo>
                  <a:pt x="3543490" y="56932"/>
                </a:lnTo>
                <a:lnTo>
                  <a:pt x="3502612" y="39502"/>
                </a:lnTo>
                <a:lnTo>
                  <a:pt x="3458875" y="28596"/>
                </a:lnTo>
                <a:lnTo>
                  <a:pt x="3412890" y="24825"/>
                </a:lnTo>
                <a:lnTo>
                  <a:pt x="310224" y="24825"/>
                </a:lnTo>
                <a:lnTo>
                  <a:pt x="264239" y="28596"/>
                </a:lnTo>
                <a:lnTo>
                  <a:pt x="220502" y="39502"/>
                </a:lnTo>
                <a:lnTo>
                  <a:pt x="179625" y="56932"/>
                </a:lnTo>
                <a:lnTo>
                  <a:pt x="142216" y="80275"/>
                </a:lnTo>
                <a:lnTo>
                  <a:pt x="108888" y="108921"/>
                </a:lnTo>
                <a:lnTo>
                  <a:pt x="80251" y="142259"/>
                </a:lnTo>
                <a:lnTo>
                  <a:pt x="56915" y="179678"/>
                </a:lnTo>
                <a:lnTo>
                  <a:pt x="39490" y="220568"/>
                </a:lnTo>
                <a:lnTo>
                  <a:pt x="28587" y="264318"/>
                </a:lnTo>
                <a:lnTo>
                  <a:pt x="24817" y="310317"/>
                </a:lnTo>
                <a:lnTo>
                  <a:pt x="24817" y="681600"/>
                </a:lnTo>
                <a:lnTo>
                  <a:pt x="22236" y="796512"/>
                </a:lnTo>
                <a:lnTo>
                  <a:pt x="8918" y="755301"/>
                </a:lnTo>
                <a:lnTo>
                  <a:pt x="1464" y="711743"/>
                </a:lnTo>
                <a:lnTo>
                  <a:pt x="0" y="681600"/>
                </a:lnTo>
                <a:lnTo>
                  <a:pt x="0" y="310317"/>
                </a:lnTo>
                <a:lnTo>
                  <a:pt x="4062" y="260004"/>
                </a:lnTo>
                <a:lnTo>
                  <a:pt x="15823" y="212267"/>
                </a:lnTo>
                <a:lnTo>
                  <a:pt x="34643" y="167747"/>
                </a:lnTo>
                <a:lnTo>
                  <a:pt x="59880" y="127086"/>
                </a:lnTo>
                <a:lnTo>
                  <a:pt x="90895" y="90923"/>
                </a:lnTo>
                <a:lnTo>
                  <a:pt x="127048" y="59898"/>
                </a:lnTo>
                <a:lnTo>
                  <a:pt x="167697" y="34653"/>
                </a:lnTo>
                <a:lnTo>
                  <a:pt x="212203" y="15828"/>
                </a:lnTo>
                <a:lnTo>
                  <a:pt x="259926" y="4063"/>
                </a:lnTo>
                <a:lnTo>
                  <a:pt x="310224" y="0"/>
                </a:lnTo>
                <a:lnTo>
                  <a:pt x="3412890" y="0"/>
                </a:lnTo>
                <a:lnTo>
                  <a:pt x="3462049" y="3912"/>
                </a:lnTo>
                <a:lnTo>
                  <a:pt x="3508645" y="15215"/>
                </a:lnTo>
                <a:lnTo>
                  <a:pt x="3552126" y="33254"/>
                </a:lnTo>
                <a:lnTo>
                  <a:pt x="3591937" y="57376"/>
                </a:lnTo>
                <a:lnTo>
                  <a:pt x="3627527" y="86927"/>
                </a:lnTo>
                <a:lnTo>
                  <a:pt x="3658342" y="121254"/>
                </a:lnTo>
                <a:lnTo>
                  <a:pt x="3675961" y="146469"/>
                </a:lnTo>
                <a:lnTo>
                  <a:pt x="3686939" y="155274"/>
                </a:lnTo>
                <a:lnTo>
                  <a:pt x="3697527" y="164547"/>
                </a:lnTo>
                <a:lnTo>
                  <a:pt x="3707706" y="174275"/>
                </a:lnTo>
                <a:lnTo>
                  <a:pt x="3717456" y="184442"/>
                </a:lnTo>
                <a:lnTo>
                  <a:pt x="3723645" y="228285"/>
                </a:lnTo>
                <a:lnTo>
                  <a:pt x="3716127" y="218232"/>
                </a:lnTo>
                <a:lnTo>
                  <a:pt x="3708224" y="208533"/>
                </a:lnTo>
                <a:lnTo>
                  <a:pt x="3718304" y="246773"/>
                </a:lnTo>
                <a:lnTo>
                  <a:pt x="3724319" y="284706"/>
                </a:lnTo>
                <a:lnTo>
                  <a:pt x="3725597" y="310317"/>
                </a:lnTo>
                <a:lnTo>
                  <a:pt x="3725597" y="681600"/>
                </a:lnTo>
                <a:lnTo>
                  <a:pt x="3721534" y="731914"/>
                </a:lnTo>
                <a:lnTo>
                  <a:pt x="3709773" y="779651"/>
                </a:lnTo>
                <a:lnTo>
                  <a:pt x="3690953" y="824170"/>
                </a:lnTo>
                <a:lnTo>
                  <a:pt x="3665716" y="864832"/>
                </a:lnTo>
                <a:lnTo>
                  <a:pt x="3634701" y="900995"/>
                </a:lnTo>
                <a:lnTo>
                  <a:pt x="3598548" y="932019"/>
                </a:lnTo>
                <a:lnTo>
                  <a:pt x="3557899" y="957264"/>
                </a:lnTo>
                <a:lnTo>
                  <a:pt x="3513393" y="976089"/>
                </a:lnTo>
                <a:lnTo>
                  <a:pt x="3465671" y="987854"/>
                </a:lnTo>
                <a:lnTo>
                  <a:pt x="3415372" y="991918"/>
                </a:lnTo>
                <a:lnTo>
                  <a:pt x="307460" y="991877"/>
                </a:lnTo>
                <a:lnTo>
                  <a:pt x="268078" y="988837"/>
                </a:lnTo>
                <a:lnTo>
                  <a:pt x="218741" y="977744"/>
                </a:lnTo>
                <a:lnTo>
                  <a:pt x="183653" y="964610"/>
                </a:lnTo>
                <a:lnTo>
                  <a:pt x="189972" y="971027"/>
                </a:lnTo>
                <a:lnTo>
                  <a:pt x="218902" y="995871"/>
                </a:lnTo>
                <a:lnTo>
                  <a:pt x="250944" y="1016508"/>
                </a:lnTo>
                <a:lnTo>
                  <a:pt x="285850" y="1032648"/>
                </a:lnTo>
                <a:lnTo>
                  <a:pt x="323370" y="1044001"/>
                </a:lnTo>
                <a:lnTo>
                  <a:pt x="363257" y="1050278"/>
                </a:lnTo>
                <a:lnTo>
                  <a:pt x="391040" y="1051499"/>
                </a:lnTo>
                <a:lnTo>
                  <a:pt x="3489826" y="1051499"/>
                </a:lnTo>
                <a:lnTo>
                  <a:pt x="3535881" y="1047728"/>
                </a:lnTo>
                <a:lnTo>
                  <a:pt x="3579806" y="1036822"/>
                </a:lnTo>
                <a:lnTo>
                  <a:pt x="3620962" y="1019392"/>
                </a:lnTo>
                <a:lnTo>
                  <a:pt x="3658707" y="996049"/>
                </a:lnTo>
                <a:lnTo>
                  <a:pt x="3692403" y="967403"/>
                </a:lnTo>
                <a:lnTo>
                  <a:pt x="3721407" y="934065"/>
                </a:lnTo>
                <a:lnTo>
                  <a:pt x="3745081" y="896645"/>
                </a:lnTo>
                <a:lnTo>
                  <a:pt x="3762784" y="855756"/>
                </a:lnTo>
                <a:lnTo>
                  <a:pt x="3773875" y="812006"/>
                </a:lnTo>
                <a:lnTo>
                  <a:pt x="3777714" y="766007"/>
                </a:lnTo>
                <a:lnTo>
                  <a:pt x="3777714" y="394724"/>
                </a:lnTo>
                <a:lnTo>
                  <a:pt x="3777575" y="385812"/>
                </a:lnTo>
                <a:lnTo>
                  <a:pt x="3776820" y="372228"/>
                </a:lnTo>
                <a:lnTo>
                  <a:pt x="3775429" y="358845"/>
                </a:lnTo>
                <a:lnTo>
                  <a:pt x="3773420" y="345676"/>
                </a:lnTo>
                <a:close/>
              </a:path>
            </a:pathLst>
          </a:custGeom>
          <a:solidFill>
            <a:srgbClr val="18181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7"/>
          <p:cNvSpPr/>
          <p:nvPr/>
        </p:nvSpPr>
        <p:spPr>
          <a:xfrm>
            <a:off x="12782127" y="1816176"/>
            <a:ext cx="26496" cy="64960"/>
          </a:xfrm>
          <a:custGeom>
            <a:rect b="b" l="l" r="r" t="t"/>
            <a:pathLst>
              <a:path extrusionOk="0" h="64960" w="26496">
                <a:moveTo>
                  <a:pt x="26496" y="32989"/>
                </a:moveTo>
                <a:lnTo>
                  <a:pt x="19995" y="64960"/>
                </a:lnTo>
                <a:lnTo>
                  <a:pt x="13303" y="54236"/>
                </a:lnTo>
                <a:lnTo>
                  <a:pt x="6189" y="43842"/>
                </a:lnTo>
                <a:lnTo>
                  <a:pt x="0" y="0"/>
                </a:lnTo>
                <a:lnTo>
                  <a:pt x="9303" y="10591"/>
                </a:lnTo>
                <a:lnTo>
                  <a:pt x="18141" y="21593"/>
                </a:lnTo>
                <a:lnTo>
                  <a:pt x="26496" y="32989"/>
                </a:lnTo>
                <a:close/>
              </a:path>
            </a:pathLst>
          </a:custGeom>
          <a:solidFill>
            <a:srgbClr val="18181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7"/>
          <p:cNvSpPr/>
          <p:nvPr/>
        </p:nvSpPr>
        <p:spPr>
          <a:xfrm>
            <a:off x="9086908" y="2313334"/>
            <a:ext cx="11887" cy="140884"/>
          </a:xfrm>
          <a:custGeom>
            <a:rect b="b" l="l" r="r" t="t"/>
            <a:pathLst>
              <a:path extrusionOk="0" h="140884" w="11887">
                <a:moveTo>
                  <a:pt x="5655" y="128058"/>
                </a:moveTo>
                <a:lnTo>
                  <a:pt x="0" y="114911"/>
                </a:lnTo>
                <a:lnTo>
                  <a:pt x="2581" y="0"/>
                </a:lnTo>
                <a:lnTo>
                  <a:pt x="3536" y="23578"/>
                </a:lnTo>
                <a:lnTo>
                  <a:pt x="6350" y="46602"/>
                </a:lnTo>
                <a:lnTo>
                  <a:pt x="11887" y="140884"/>
                </a:lnTo>
                <a:lnTo>
                  <a:pt x="5655" y="128058"/>
                </a:lnTo>
                <a:close/>
              </a:path>
            </a:pathLst>
          </a:custGeom>
          <a:solidFill>
            <a:srgbClr val="18181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7"/>
          <p:cNvSpPr/>
          <p:nvPr/>
        </p:nvSpPr>
        <p:spPr>
          <a:xfrm>
            <a:off x="6914810" y="2216023"/>
            <a:ext cx="1333499" cy="13334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7"/>
          <p:cNvSpPr/>
          <p:nvPr/>
        </p:nvSpPr>
        <p:spPr>
          <a:xfrm>
            <a:off x="7884536" y="3021303"/>
            <a:ext cx="9737" cy="284356"/>
          </a:xfrm>
          <a:custGeom>
            <a:rect b="b" l="l" r="r" t="t"/>
            <a:pathLst>
              <a:path extrusionOk="0" h="284356" w="9737">
                <a:moveTo>
                  <a:pt x="8388" y="0"/>
                </a:moveTo>
                <a:lnTo>
                  <a:pt x="9737" y="284356"/>
                </a:lnTo>
                <a:lnTo>
                  <a:pt x="7453" y="283803"/>
                </a:lnTo>
                <a:lnTo>
                  <a:pt x="6136" y="282035"/>
                </a:lnTo>
                <a:lnTo>
                  <a:pt x="4862" y="280320"/>
                </a:lnTo>
                <a:lnTo>
                  <a:pt x="916" y="275011"/>
                </a:lnTo>
                <a:lnTo>
                  <a:pt x="0" y="549"/>
                </a:lnTo>
                <a:lnTo>
                  <a:pt x="8388" y="0"/>
                </a:lnTo>
                <a:close/>
              </a:path>
            </a:pathLst>
          </a:custGeom>
          <a:solidFill>
            <a:srgbClr val="FFDF7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7"/>
          <p:cNvSpPr/>
          <p:nvPr/>
        </p:nvSpPr>
        <p:spPr>
          <a:xfrm>
            <a:off x="7770352" y="3022461"/>
            <a:ext cx="101504" cy="243113"/>
          </a:xfrm>
          <a:custGeom>
            <a:rect b="b" l="l" r="r" t="t"/>
            <a:pathLst>
              <a:path extrusionOk="0" h="243113" w="101504">
                <a:moveTo>
                  <a:pt x="101504" y="0"/>
                </a:moveTo>
                <a:lnTo>
                  <a:pt x="91692" y="243113"/>
                </a:lnTo>
                <a:lnTo>
                  <a:pt x="83262" y="233611"/>
                </a:lnTo>
                <a:lnTo>
                  <a:pt x="74718" y="224899"/>
                </a:lnTo>
                <a:lnTo>
                  <a:pt x="65013" y="216285"/>
                </a:lnTo>
                <a:lnTo>
                  <a:pt x="54758" y="208646"/>
                </a:lnTo>
                <a:lnTo>
                  <a:pt x="43968" y="201949"/>
                </a:lnTo>
                <a:lnTo>
                  <a:pt x="32656" y="196157"/>
                </a:lnTo>
                <a:lnTo>
                  <a:pt x="20837" y="191236"/>
                </a:lnTo>
                <a:lnTo>
                  <a:pt x="8786" y="187229"/>
                </a:lnTo>
                <a:lnTo>
                  <a:pt x="0" y="919"/>
                </a:lnTo>
                <a:lnTo>
                  <a:pt x="12686" y="724"/>
                </a:lnTo>
                <a:lnTo>
                  <a:pt x="25375" y="651"/>
                </a:lnTo>
                <a:lnTo>
                  <a:pt x="38064" y="650"/>
                </a:lnTo>
                <a:lnTo>
                  <a:pt x="50755" y="673"/>
                </a:lnTo>
                <a:lnTo>
                  <a:pt x="63444" y="669"/>
                </a:lnTo>
                <a:lnTo>
                  <a:pt x="76133" y="588"/>
                </a:lnTo>
                <a:lnTo>
                  <a:pt x="88820" y="382"/>
                </a:lnTo>
                <a:lnTo>
                  <a:pt x="101504" y="0"/>
                </a:lnTo>
                <a:close/>
              </a:path>
            </a:pathLst>
          </a:custGeom>
          <a:solidFill>
            <a:srgbClr val="FFDF7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7"/>
          <p:cNvSpPr/>
          <p:nvPr/>
        </p:nvSpPr>
        <p:spPr>
          <a:xfrm>
            <a:off x="7529622" y="3009274"/>
            <a:ext cx="11056" cy="165430"/>
          </a:xfrm>
          <a:custGeom>
            <a:rect b="b" l="l" r="r" t="t"/>
            <a:pathLst>
              <a:path extrusionOk="0" h="165430" w="11056">
                <a:moveTo>
                  <a:pt x="5550" y="164837"/>
                </a:moveTo>
                <a:lnTo>
                  <a:pt x="0" y="164645"/>
                </a:lnTo>
                <a:lnTo>
                  <a:pt x="5524" y="0"/>
                </a:lnTo>
                <a:lnTo>
                  <a:pt x="5663" y="3466"/>
                </a:lnTo>
                <a:lnTo>
                  <a:pt x="11056" y="165430"/>
                </a:lnTo>
                <a:lnTo>
                  <a:pt x="5550" y="164837"/>
                </a:lnTo>
                <a:close/>
              </a:path>
            </a:pathLst>
          </a:custGeom>
          <a:solidFill>
            <a:srgbClr val="FFDF7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7"/>
          <p:cNvSpPr/>
          <p:nvPr/>
        </p:nvSpPr>
        <p:spPr>
          <a:xfrm>
            <a:off x="7397288" y="2911971"/>
            <a:ext cx="12688" cy="40179"/>
          </a:xfrm>
          <a:custGeom>
            <a:rect b="b" l="l" r="r" t="t"/>
            <a:pathLst>
              <a:path extrusionOk="0" h="40179" w="12688">
                <a:moveTo>
                  <a:pt x="12688" y="40179"/>
                </a:moveTo>
                <a:lnTo>
                  <a:pt x="0" y="40075"/>
                </a:lnTo>
                <a:lnTo>
                  <a:pt x="4475" y="369"/>
                </a:lnTo>
                <a:lnTo>
                  <a:pt x="9856" y="0"/>
                </a:lnTo>
                <a:lnTo>
                  <a:pt x="12688" y="40179"/>
                </a:lnTo>
                <a:close/>
              </a:path>
            </a:pathLst>
          </a:custGeom>
          <a:solidFill>
            <a:srgbClr val="FFDF7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7"/>
          <p:cNvSpPr/>
          <p:nvPr/>
        </p:nvSpPr>
        <p:spPr>
          <a:xfrm>
            <a:off x="7385067" y="2906538"/>
            <a:ext cx="4958" cy="45517"/>
          </a:xfrm>
          <a:custGeom>
            <a:rect b="b" l="l" r="r" t="t"/>
            <a:pathLst>
              <a:path extrusionOk="0" h="45517" w="4958">
                <a:moveTo>
                  <a:pt x="330" y="45517"/>
                </a:moveTo>
                <a:lnTo>
                  <a:pt x="0" y="0"/>
                </a:lnTo>
                <a:lnTo>
                  <a:pt x="398" y="4441"/>
                </a:lnTo>
                <a:lnTo>
                  <a:pt x="4958" y="45495"/>
                </a:lnTo>
                <a:lnTo>
                  <a:pt x="330" y="45517"/>
                </a:lnTo>
                <a:close/>
              </a:path>
            </a:pathLst>
          </a:custGeom>
          <a:solidFill>
            <a:srgbClr val="FFDF7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7"/>
          <p:cNvSpPr/>
          <p:nvPr/>
        </p:nvSpPr>
        <p:spPr>
          <a:xfrm>
            <a:off x="7177638" y="2843218"/>
            <a:ext cx="324691" cy="419471"/>
          </a:xfrm>
          <a:custGeom>
            <a:rect b="b" l="l" r="r" t="t"/>
            <a:pathLst>
              <a:path extrusionOk="0" h="419471" w="324691">
                <a:moveTo>
                  <a:pt x="307039" y="185511"/>
                </a:moveTo>
                <a:lnTo>
                  <a:pt x="304156" y="191374"/>
                </a:lnTo>
                <a:lnTo>
                  <a:pt x="303132" y="193457"/>
                </a:lnTo>
                <a:lnTo>
                  <a:pt x="303381" y="194537"/>
                </a:lnTo>
                <a:lnTo>
                  <a:pt x="305363" y="195798"/>
                </a:lnTo>
                <a:lnTo>
                  <a:pt x="315190" y="204746"/>
                </a:lnTo>
                <a:lnTo>
                  <a:pt x="321057" y="216026"/>
                </a:lnTo>
                <a:lnTo>
                  <a:pt x="323356" y="226528"/>
                </a:lnTo>
                <a:lnTo>
                  <a:pt x="324292" y="234192"/>
                </a:lnTo>
                <a:lnTo>
                  <a:pt x="324691" y="241797"/>
                </a:lnTo>
                <a:lnTo>
                  <a:pt x="323393" y="249468"/>
                </a:lnTo>
                <a:lnTo>
                  <a:pt x="322267" y="256120"/>
                </a:lnTo>
                <a:lnTo>
                  <a:pt x="320044" y="262280"/>
                </a:lnTo>
                <a:lnTo>
                  <a:pt x="315641" y="267437"/>
                </a:lnTo>
                <a:lnTo>
                  <a:pt x="314087" y="269258"/>
                </a:lnTo>
                <a:lnTo>
                  <a:pt x="314361" y="270467"/>
                </a:lnTo>
                <a:lnTo>
                  <a:pt x="315523" y="272232"/>
                </a:lnTo>
                <a:lnTo>
                  <a:pt x="321501" y="283855"/>
                </a:lnTo>
                <a:lnTo>
                  <a:pt x="324297" y="295527"/>
                </a:lnTo>
                <a:lnTo>
                  <a:pt x="324112" y="307235"/>
                </a:lnTo>
                <a:lnTo>
                  <a:pt x="321148" y="318966"/>
                </a:lnTo>
                <a:lnTo>
                  <a:pt x="316200" y="329658"/>
                </a:lnTo>
                <a:lnTo>
                  <a:pt x="313957" y="333677"/>
                </a:lnTo>
                <a:lnTo>
                  <a:pt x="310876" y="337191"/>
                </a:lnTo>
                <a:lnTo>
                  <a:pt x="307097" y="339988"/>
                </a:lnTo>
                <a:lnTo>
                  <a:pt x="306233" y="340628"/>
                </a:lnTo>
                <a:lnTo>
                  <a:pt x="305488" y="341427"/>
                </a:lnTo>
                <a:lnTo>
                  <a:pt x="304633" y="342083"/>
                </a:lnTo>
                <a:lnTo>
                  <a:pt x="302682" y="343579"/>
                </a:lnTo>
                <a:lnTo>
                  <a:pt x="302543" y="345144"/>
                </a:lnTo>
                <a:lnTo>
                  <a:pt x="303933" y="347213"/>
                </a:lnTo>
                <a:lnTo>
                  <a:pt x="306449" y="350959"/>
                </a:lnTo>
                <a:lnTo>
                  <a:pt x="307741" y="355177"/>
                </a:lnTo>
                <a:lnTo>
                  <a:pt x="308617" y="359613"/>
                </a:lnTo>
                <a:lnTo>
                  <a:pt x="310141" y="367331"/>
                </a:lnTo>
                <a:lnTo>
                  <a:pt x="308435" y="374565"/>
                </a:lnTo>
                <a:lnTo>
                  <a:pt x="305838" y="381699"/>
                </a:lnTo>
                <a:lnTo>
                  <a:pt x="298981" y="393129"/>
                </a:lnTo>
                <a:lnTo>
                  <a:pt x="288775" y="400742"/>
                </a:lnTo>
                <a:lnTo>
                  <a:pt x="279666" y="404342"/>
                </a:lnTo>
                <a:lnTo>
                  <a:pt x="267373" y="407609"/>
                </a:lnTo>
                <a:lnTo>
                  <a:pt x="254949" y="410245"/>
                </a:lnTo>
                <a:lnTo>
                  <a:pt x="242446" y="412496"/>
                </a:lnTo>
                <a:lnTo>
                  <a:pt x="224243" y="415494"/>
                </a:lnTo>
                <a:lnTo>
                  <a:pt x="211660" y="417230"/>
                </a:lnTo>
                <a:lnTo>
                  <a:pt x="193514" y="418692"/>
                </a:lnTo>
                <a:lnTo>
                  <a:pt x="180813" y="419133"/>
                </a:lnTo>
                <a:lnTo>
                  <a:pt x="162523" y="419471"/>
                </a:lnTo>
                <a:lnTo>
                  <a:pt x="149826" y="419355"/>
                </a:lnTo>
                <a:lnTo>
                  <a:pt x="137137" y="419007"/>
                </a:lnTo>
                <a:lnTo>
                  <a:pt x="130402" y="418752"/>
                </a:lnTo>
                <a:lnTo>
                  <a:pt x="117707" y="418493"/>
                </a:lnTo>
                <a:lnTo>
                  <a:pt x="105019" y="418329"/>
                </a:lnTo>
                <a:lnTo>
                  <a:pt x="98033" y="418050"/>
                </a:lnTo>
                <a:lnTo>
                  <a:pt x="85357" y="417274"/>
                </a:lnTo>
                <a:lnTo>
                  <a:pt x="72685" y="416432"/>
                </a:lnTo>
                <a:lnTo>
                  <a:pt x="60012" y="415600"/>
                </a:lnTo>
                <a:lnTo>
                  <a:pt x="59787" y="415586"/>
                </a:lnTo>
                <a:lnTo>
                  <a:pt x="57634" y="415450"/>
                </a:lnTo>
                <a:lnTo>
                  <a:pt x="55467" y="415488"/>
                </a:lnTo>
                <a:lnTo>
                  <a:pt x="53308" y="415502"/>
                </a:lnTo>
                <a:lnTo>
                  <a:pt x="40606" y="415173"/>
                </a:lnTo>
                <a:lnTo>
                  <a:pt x="27944" y="414229"/>
                </a:lnTo>
                <a:lnTo>
                  <a:pt x="20122" y="413474"/>
                </a:lnTo>
                <a:lnTo>
                  <a:pt x="14661" y="412924"/>
                </a:lnTo>
                <a:lnTo>
                  <a:pt x="13463" y="411323"/>
                </a:lnTo>
                <a:lnTo>
                  <a:pt x="13089" y="405754"/>
                </a:lnTo>
                <a:lnTo>
                  <a:pt x="12363" y="393072"/>
                </a:lnTo>
                <a:lnTo>
                  <a:pt x="11815" y="380384"/>
                </a:lnTo>
                <a:lnTo>
                  <a:pt x="11326" y="367694"/>
                </a:lnTo>
                <a:lnTo>
                  <a:pt x="10958" y="358799"/>
                </a:lnTo>
                <a:lnTo>
                  <a:pt x="10377" y="346113"/>
                </a:lnTo>
                <a:lnTo>
                  <a:pt x="9785" y="333427"/>
                </a:lnTo>
                <a:lnTo>
                  <a:pt x="9217" y="320739"/>
                </a:lnTo>
                <a:lnTo>
                  <a:pt x="9133" y="318764"/>
                </a:lnTo>
                <a:lnTo>
                  <a:pt x="8559" y="306078"/>
                </a:lnTo>
                <a:lnTo>
                  <a:pt x="7973" y="293392"/>
                </a:lnTo>
                <a:lnTo>
                  <a:pt x="7469" y="280701"/>
                </a:lnTo>
                <a:lnTo>
                  <a:pt x="7309" y="275495"/>
                </a:lnTo>
                <a:lnTo>
                  <a:pt x="6739" y="262810"/>
                </a:lnTo>
                <a:lnTo>
                  <a:pt x="5919" y="250133"/>
                </a:lnTo>
                <a:lnTo>
                  <a:pt x="5560" y="244694"/>
                </a:lnTo>
                <a:lnTo>
                  <a:pt x="4767" y="232018"/>
                </a:lnTo>
                <a:lnTo>
                  <a:pt x="3947" y="219343"/>
                </a:lnTo>
                <a:lnTo>
                  <a:pt x="3001" y="206679"/>
                </a:lnTo>
                <a:lnTo>
                  <a:pt x="2719" y="203349"/>
                </a:lnTo>
                <a:lnTo>
                  <a:pt x="1689" y="190689"/>
                </a:lnTo>
                <a:lnTo>
                  <a:pt x="775" y="178023"/>
                </a:lnTo>
                <a:lnTo>
                  <a:pt x="99" y="168002"/>
                </a:lnTo>
                <a:lnTo>
                  <a:pt x="7" y="166622"/>
                </a:lnTo>
                <a:lnTo>
                  <a:pt x="0" y="165231"/>
                </a:lnTo>
                <a:lnTo>
                  <a:pt x="57" y="163849"/>
                </a:lnTo>
                <a:lnTo>
                  <a:pt x="291" y="158255"/>
                </a:lnTo>
                <a:lnTo>
                  <a:pt x="1581" y="156906"/>
                </a:lnTo>
                <a:lnTo>
                  <a:pt x="7022" y="156027"/>
                </a:lnTo>
                <a:lnTo>
                  <a:pt x="19579" y="152917"/>
                </a:lnTo>
                <a:lnTo>
                  <a:pt x="31216" y="147842"/>
                </a:lnTo>
                <a:lnTo>
                  <a:pt x="41987" y="140877"/>
                </a:lnTo>
                <a:lnTo>
                  <a:pt x="45462" y="138090"/>
                </a:lnTo>
                <a:lnTo>
                  <a:pt x="54864" y="129090"/>
                </a:lnTo>
                <a:lnTo>
                  <a:pt x="62910" y="119197"/>
                </a:lnTo>
                <a:lnTo>
                  <a:pt x="69716" y="108479"/>
                </a:lnTo>
                <a:lnTo>
                  <a:pt x="75395" y="97002"/>
                </a:lnTo>
                <a:lnTo>
                  <a:pt x="78623" y="88931"/>
                </a:lnTo>
                <a:lnTo>
                  <a:pt x="82921" y="76978"/>
                </a:lnTo>
                <a:lnTo>
                  <a:pt x="87079" y="64978"/>
                </a:lnTo>
                <a:lnTo>
                  <a:pt x="91118" y="52938"/>
                </a:lnTo>
                <a:lnTo>
                  <a:pt x="95058" y="40864"/>
                </a:lnTo>
                <a:lnTo>
                  <a:pt x="96441" y="36557"/>
                </a:lnTo>
                <a:lnTo>
                  <a:pt x="100990" y="24657"/>
                </a:lnTo>
                <a:lnTo>
                  <a:pt x="107265" y="13575"/>
                </a:lnTo>
                <a:lnTo>
                  <a:pt x="108548" y="11801"/>
                </a:lnTo>
                <a:lnTo>
                  <a:pt x="110776" y="8831"/>
                </a:lnTo>
                <a:lnTo>
                  <a:pt x="113442" y="6237"/>
                </a:lnTo>
                <a:lnTo>
                  <a:pt x="116291" y="3887"/>
                </a:lnTo>
                <a:lnTo>
                  <a:pt x="126332" y="0"/>
                </a:lnTo>
                <a:lnTo>
                  <a:pt x="138400" y="2307"/>
                </a:lnTo>
                <a:lnTo>
                  <a:pt x="146233" y="8984"/>
                </a:lnTo>
                <a:lnTo>
                  <a:pt x="150654" y="14876"/>
                </a:lnTo>
                <a:lnTo>
                  <a:pt x="152990" y="21698"/>
                </a:lnTo>
                <a:lnTo>
                  <a:pt x="154735" y="28766"/>
                </a:lnTo>
                <a:lnTo>
                  <a:pt x="157040" y="41269"/>
                </a:lnTo>
                <a:lnTo>
                  <a:pt x="158342" y="53907"/>
                </a:lnTo>
                <a:lnTo>
                  <a:pt x="158595" y="57007"/>
                </a:lnTo>
                <a:lnTo>
                  <a:pt x="159799" y="69650"/>
                </a:lnTo>
                <a:lnTo>
                  <a:pt x="161303" y="82263"/>
                </a:lnTo>
                <a:lnTo>
                  <a:pt x="161469" y="83549"/>
                </a:lnTo>
                <a:lnTo>
                  <a:pt x="162867" y="96179"/>
                </a:lnTo>
                <a:lnTo>
                  <a:pt x="163789" y="108844"/>
                </a:lnTo>
                <a:lnTo>
                  <a:pt x="163983" y="112898"/>
                </a:lnTo>
                <a:lnTo>
                  <a:pt x="164230" y="118760"/>
                </a:lnTo>
                <a:lnTo>
                  <a:pt x="166369" y="123614"/>
                </a:lnTo>
                <a:lnTo>
                  <a:pt x="170903" y="127415"/>
                </a:lnTo>
                <a:lnTo>
                  <a:pt x="172948" y="129129"/>
                </a:lnTo>
                <a:lnTo>
                  <a:pt x="175186" y="130434"/>
                </a:lnTo>
                <a:lnTo>
                  <a:pt x="177791" y="131032"/>
                </a:lnTo>
                <a:lnTo>
                  <a:pt x="182299" y="132067"/>
                </a:lnTo>
                <a:lnTo>
                  <a:pt x="186842" y="132892"/>
                </a:lnTo>
                <a:lnTo>
                  <a:pt x="191494" y="132878"/>
                </a:lnTo>
                <a:lnTo>
                  <a:pt x="204195" y="132923"/>
                </a:lnTo>
                <a:lnTo>
                  <a:pt x="216895" y="132925"/>
                </a:lnTo>
                <a:lnTo>
                  <a:pt x="228525" y="132628"/>
                </a:lnTo>
                <a:lnTo>
                  <a:pt x="241222" y="132288"/>
                </a:lnTo>
                <a:lnTo>
                  <a:pt x="253906" y="131889"/>
                </a:lnTo>
                <a:lnTo>
                  <a:pt x="256256" y="131745"/>
                </a:lnTo>
                <a:lnTo>
                  <a:pt x="261180" y="131411"/>
                </a:lnTo>
                <a:lnTo>
                  <a:pt x="266090" y="131097"/>
                </a:lnTo>
                <a:lnTo>
                  <a:pt x="271023" y="131073"/>
                </a:lnTo>
                <a:lnTo>
                  <a:pt x="284740" y="133285"/>
                </a:lnTo>
                <a:lnTo>
                  <a:pt x="295485" y="140012"/>
                </a:lnTo>
                <a:lnTo>
                  <a:pt x="303309" y="151171"/>
                </a:lnTo>
                <a:lnTo>
                  <a:pt x="303971" y="152614"/>
                </a:lnTo>
                <a:lnTo>
                  <a:pt x="306956" y="159398"/>
                </a:lnTo>
                <a:lnTo>
                  <a:pt x="308469" y="166195"/>
                </a:lnTo>
                <a:lnTo>
                  <a:pt x="308519" y="172703"/>
                </a:lnTo>
                <a:lnTo>
                  <a:pt x="308617" y="179285"/>
                </a:lnTo>
                <a:lnTo>
                  <a:pt x="307039" y="185511"/>
                </a:lnTo>
                <a:close/>
              </a:path>
            </a:pathLst>
          </a:custGeom>
          <a:solidFill>
            <a:srgbClr val="FFDF7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7"/>
          <p:cNvSpPr/>
          <p:nvPr/>
        </p:nvSpPr>
        <p:spPr>
          <a:xfrm>
            <a:off x="7083251" y="3002115"/>
            <a:ext cx="77236" cy="257696"/>
          </a:xfrm>
          <a:custGeom>
            <a:rect b="b" l="l" r="r" t="t"/>
            <a:pathLst>
              <a:path extrusionOk="0" h="257696" w="77236">
                <a:moveTo>
                  <a:pt x="12736" y="0"/>
                </a:moveTo>
                <a:lnTo>
                  <a:pt x="21106" y="527"/>
                </a:lnTo>
                <a:lnTo>
                  <a:pt x="29382" y="1061"/>
                </a:lnTo>
                <a:lnTo>
                  <a:pt x="31275" y="1173"/>
                </a:lnTo>
                <a:lnTo>
                  <a:pt x="43970" y="1562"/>
                </a:lnTo>
                <a:lnTo>
                  <a:pt x="56663" y="1695"/>
                </a:lnTo>
                <a:lnTo>
                  <a:pt x="62799" y="1784"/>
                </a:lnTo>
                <a:lnTo>
                  <a:pt x="62870" y="7690"/>
                </a:lnTo>
                <a:lnTo>
                  <a:pt x="63110" y="15437"/>
                </a:lnTo>
                <a:lnTo>
                  <a:pt x="64195" y="28090"/>
                </a:lnTo>
                <a:lnTo>
                  <a:pt x="65500" y="40726"/>
                </a:lnTo>
                <a:lnTo>
                  <a:pt x="65939" y="45463"/>
                </a:lnTo>
                <a:lnTo>
                  <a:pt x="66099" y="50223"/>
                </a:lnTo>
                <a:lnTo>
                  <a:pt x="66455" y="54969"/>
                </a:lnTo>
                <a:lnTo>
                  <a:pt x="66533" y="56024"/>
                </a:lnTo>
                <a:lnTo>
                  <a:pt x="67323" y="68698"/>
                </a:lnTo>
                <a:lnTo>
                  <a:pt x="67974" y="81383"/>
                </a:lnTo>
                <a:lnTo>
                  <a:pt x="68680" y="94064"/>
                </a:lnTo>
                <a:lnTo>
                  <a:pt x="68964" y="98811"/>
                </a:lnTo>
                <a:lnTo>
                  <a:pt x="69603" y="111496"/>
                </a:lnTo>
                <a:lnTo>
                  <a:pt x="70144" y="124184"/>
                </a:lnTo>
                <a:lnTo>
                  <a:pt x="70679" y="136872"/>
                </a:lnTo>
                <a:lnTo>
                  <a:pt x="70978" y="143628"/>
                </a:lnTo>
                <a:lnTo>
                  <a:pt x="71188" y="150381"/>
                </a:lnTo>
                <a:lnTo>
                  <a:pt x="71315" y="157137"/>
                </a:lnTo>
                <a:lnTo>
                  <a:pt x="71616" y="169082"/>
                </a:lnTo>
                <a:lnTo>
                  <a:pt x="72053" y="181775"/>
                </a:lnTo>
                <a:lnTo>
                  <a:pt x="72532" y="194464"/>
                </a:lnTo>
                <a:lnTo>
                  <a:pt x="72846" y="201929"/>
                </a:lnTo>
                <a:lnTo>
                  <a:pt x="73552" y="214608"/>
                </a:lnTo>
                <a:lnTo>
                  <a:pt x="74505" y="227277"/>
                </a:lnTo>
                <a:lnTo>
                  <a:pt x="75738" y="239926"/>
                </a:lnTo>
                <a:lnTo>
                  <a:pt x="76188" y="244041"/>
                </a:lnTo>
                <a:lnTo>
                  <a:pt x="76080" y="248199"/>
                </a:lnTo>
                <a:lnTo>
                  <a:pt x="76694" y="252326"/>
                </a:lnTo>
                <a:lnTo>
                  <a:pt x="77236" y="255973"/>
                </a:lnTo>
                <a:lnTo>
                  <a:pt x="76789" y="256259"/>
                </a:lnTo>
                <a:lnTo>
                  <a:pt x="73168" y="256431"/>
                </a:lnTo>
                <a:lnTo>
                  <a:pt x="71317" y="256486"/>
                </a:lnTo>
                <a:lnTo>
                  <a:pt x="57728" y="256756"/>
                </a:lnTo>
                <a:lnTo>
                  <a:pt x="45043" y="257009"/>
                </a:lnTo>
                <a:lnTo>
                  <a:pt x="32272" y="257262"/>
                </a:lnTo>
                <a:lnTo>
                  <a:pt x="26780" y="256908"/>
                </a:lnTo>
                <a:lnTo>
                  <a:pt x="21064" y="257696"/>
                </a:lnTo>
                <a:lnTo>
                  <a:pt x="15383" y="256685"/>
                </a:lnTo>
                <a:lnTo>
                  <a:pt x="11851" y="256057"/>
                </a:lnTo>
                <a:lnTo>
                  <a:pt x="10860" y="255410"/>
                </a:lnTo>
                <a:lnTo>
                  <a:pt x="10335" y="251933"/>
                </a:lnTo>
                <a:lnTo>
                  <a:pt x="9579" y="246929"/>
                </a:lnTo>
                <a:lnTo>
                  <a:pt x="8901" y="241904"/>
                </a:lnTo>
                <a:lnTo>
                  <a:pt x="8451" y="236865"/>
                </a:lnTo>
                <a:lnTo>
                  <a:pt x="8128" y="233056"/>
                </a:lnTo>
                <a:lnTo>
                  <a:pt x="7279" y="220385"/>
                </a:lnTo>
                <a:lnTo>
                  <a:pt x="6695" y="207699"/>
                </a:lnTo>
                <a:lnTo>
                  <a:pt x="6273" y="195000"/>
                </a:lnTo>
                <a:lnTo>
                  <a:pt x="5714" y="183592"/>
                </a:lnTo>
                <a:lnTo>
                  <a:pt x="4796" y="170922"/>
                </a:lnTo>
                <a:lnTo>
                  <a:pt x="3927" y="158248"/>
                </a:lnTo>
                <a:lnTo>
                  <a:pt x="3719" y="154158"/>
                </a:lnTo>
                <a:lnTo>
                  <a:pt x="3241" y="141465"/>
                </a:lnTo>
                <a:lnTo>
                  <a:pt x="2628" y="128781"/>
                </a:lnTo>
                <a:lnTo>
                  <a:pt x="2221" y="119115"/>
                </a:lnTo>
                <a:lnTo>
                  <a:pt x="2040" y="106428"/>
                </a:lnTo>
                <a:lnTo>
                  <a:pt x="1605" y="93760"/>
                </a:lnTo>
                <a:lnTo>
                  <a:pt x="1082" y="85462"/>
                </a:lnTo>
                <a:lnTo>
                  <a:pt x="1480" y="77143"/>
                </a:lnTo>
                <a:lnTo>
                  <a:pt x="723" y="68893"/>
                </a:lnTo>
                <a:lnTo>
                  <a:pt x="643" y="67999"/>
                </a:lnTo>
                <a:lnTo>
                  <a:pt x="0" y="55303"/>
                </a:lnTo>
                <a:lnTo>
                  <a:pt x="203" y="42633"/>
                </a:lnTo>
                <a:lnTo>
                  <a:pt x="549" y="32536"/>
                </a:lnTo>
                <a:lnTo>
                  <a:pt x="735" y="19840"/>
                </a:lnTo>
                <a:lnTo>
                  <a:pt x="846" y="7143"/>
                </a:lnTo>
                <a:lnTo>
                  <a:pt x="887" y="3551"/>
                </a:lnTo>
                <a:lnTo>
                  <a:pt x="1016" y="3606"/>
                </a:lnTo>
                <a:lnTo>
                  <a:pt x="4586" y="2507"/>
                </a:lnTo>
                <a:lnTo>
                  <a:pt x="12736" y="0"/>
                </a:lnTo>
                <a:close/>
              </a:path>
            </a:pathLst>
          </a:custGeom>
          <a:solidFill>
            <a:srgbClr val="FFDF7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7"/>
          <p:cNvSpPr/>
          <p:nvPr/>
        </p:nvSpPr>
        <p:spPr>
          <a:xfrm>
            <a:off x="7536092" y="3028385"/>
            <a:ext cx="4586" cy="146318"/>
          </a:xfrm>
          <a:custGeom>
            <a:rect b="b" l="l" r="r" t="t"/>
            <a:pathLst>
              <a:path extrusionOk="0" h="146318" w="4586">
                <a:moveTo>
                  <a:pt x="4586" y="146318"/>
                </a:moveTo>
                <a:lnTo>
                  <a:pt x="0" y="0"/>
                </a:lnTo>
                <a:lnTo>
                  <a:pt x="198" y="4579"/>
                </a:lnTo>
                <a:lnTo>
                  <a:pt x="4586" y="146318"/>
                </a:lnTo>
                <a:close/>
              </a:path>
            </a:pathLst>
          </a:custGeom>
          <a:solidFill>
            <a:srgbClr val="FFDF7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7"/>
          <p:cNvSpPr/>
          <p:nvPr/>
        </p:nvSpPr>
        <p:spPr>
          <a:xfrm>
            <a:off x="7742143" y="2625428"/>
            <a:ext cx="192927" cy="584261"/>
          </a:xfrm>
          <a:custGeom>
            <a:rect b="b" l="l" r="r" t="t"/>
            <a:pathLst>
              <a:path extrusionOk="0" h="584261" w="192927">
                <a:moveTo>
                  <a:pt x="184678" y="137525"/>
                </a:moveTo>
                <a:lnTo>
                  <a:pt x="185206" y="143335"/>
                </a:lnTo>
                <a:lnTo>
                  <a:pt x="185943" y="149126"/>
                </a:lnTo>
                <a:lnTo>
                  <a:pt x="186600" y="154925"/>
                </a:lnTo>
                <a:lnTo>
                  <a:pt x="186687" y="155688"/>
                </a:lnTo>
                <a:lnTo>
                  <a:pt x="186766" y="156454"/>
                </a:lnTo>
                <a:lnTo>
                  <a:pt x="186890" y="157211"/>
                </a:lnTo>
                <a:lnTo>
                  <a:pt x="187600" y="161542"/>
                </a:lnTo>
                <a:lnTo>
                  <a:pt x="192927" y="0"/>
                </a:lnTo>
                <a:lnTo>
                  <a:pt x="192129" y="251006"/>
                </a:lnTo>
                <a:lnTo>
                  <a:pt x="192200" y="256083"/>
                </a:lnTo>
                <a:lnTo>
                  <a:pt x="192129" y="251006"/>
                </a:lnTo>
                <a:lnTo>
                  <a:pt x="192927" y="0"/>
                </a:lnTo>
                <a:lnTo>
                  <a:pt x="192370" y="266235"/>
                </a:lnTo>
                <a:lnTo>
                  <a:pt x="192203" y="261162"/>
                </a:lnTo>
                <a:lnTo>
                  <a:pt x="192066" y="246482"/>
                </a:lnTo>
                <a:lnTo>
                  <a:pt x="187506" y="246443"/>
                </a:lnTo>
                <a:lnTo>
                  <a:pt x="185654" y="246435"/>
                </a:lnTo>
                <a:lnTo>
                  <a:pt x="185317" y="270005"/>
                </a:lnTo>
                <a:lnTo>
                  <a:pt x="181052" y="270688"/>
                </a:lnTo>
                <a:lnTo>
                  <a:pt x="180643" y="367217"/>
                </a:lnTo>
                <a:lnTo>
                  <a:pt x="167944" y="367244"/>
                </a:lnTo>
                <a:lnTo>
                  <a:pt x="155246" y="367367"/>
                </a:lnTo>
                <a:lnTo>
                  <a:pt x="142551" y="367589"/>
                </a:lnTo>
                <a:lnTo>
                  <a:pt x="129856" y="367909"/>
                </a:lnTo>
                <a:lnTo>
                  <a:pt x="117163" y="368331"/>
                </a:lnTo>
                <a:lnTo>
                  <a:pt x="104470" y="368857"/>
                </a:lnTo>
                <a:lnTo>
                  <a:pt x="101779" y="368981"/>
                </a:lnTo>
                <a:lnTo>
                  <a:pt x="89092" y="369522"/>
                </a:lnTo>
                <a:lnTo>
                  <a:pt x="76401" y="369998"/>
                </a:lnTo>
                <a:lnTo>
                  <a:pt x="63709" y="370486"/>
                </a:lnTo>
                <a:lnTo>
                  <a:pt x="54662" y="370884"/>
                </a:lnTo>
                <a:lnTo>
                  <a:pt x="41978" y="371519"/>
                </a:lnTo>
                <a:lnTo>
                  <a:pt x="29296" y="372193"/>
                </a:lnTo>
                <a:lnTo>
                  <a:pt x="24898" y="398021"/>
                </a:lnTo>
                <a:lnTo>
                  <a:pt x="36996" y="584261"/>
                </a:lnTo>
                <a:lnTo>
                  <a:pt x="24735" y="580857"/>
                </a:lnTo>
                <a:lnTo>
                  <a:pt x="12400" y="577810"/>
                </a:lnTo>
                <a:lnTo>
                  <a:pt x="0" y="575077"/>
                </a:lnTo>
                <a:lnTo>
                  <a:pt x="12200" y="398277"/>
                </a:lnTo>
                <a:lnTo>
                  <a:pt x="19115" y="372733"/>
                </a:lnTo>
                <a:lnTo>
                  <a:pt x="30772" y="278617"/>
                </a:lnTo>
                <a:lnTo>
                  <a:pt x="43467" y="278570"/>
                </a:lnTo>
                <a:lnTo>
                  <a:pt x="56162" y="278465"/>
                </a:lnTo>
                <a:lnTo>
                  <a:pt x="68856" y="278209"/>
                </a:lnTo>
                <a:lnTo>
                  <a:pt x="78049" y="277878"/>
                </a:lnTo>
                <a:lnTo>
                  <a:pt x="90740" y="277352"/>
                </a:lnTo>
                <a:lnTo>
                  <a:pt x="103428" y="276816"/>
                </a:lnTo>
                <a:lnTo>
                  <a:pt x="116110" y="276147"/>
                </a:lnTo>
                <a:lnTo>
                  <a:pt x="128779" y="275221"/>
                </a:lnTo>
                <a:lnTo>
                  <a:pt x="130698" y="275051"/>
                </a:lnTo>
                <a:lnTo>
                  <a:pt x="143349" y="273933"/>
                </a:lnTo>
                <a:lnTo>
                  <a:pt x="156003" y="272856"/>
                </a:lnTo>
                <a:lnTo>
                  <a:pt x="168657" y="271778"/>
                </a:lnTo>
                <a:lnTo>
                  <a:pt x="176759" y="271070"/>
                </a:lnTo>
                <a:lnTo>
                  <a:pt x="181957" y="246596"/>
                </a:lnTo>
                <a:lnTo>
                  <a:pt x="183773" y="246323"/>
                </a:lnTo>
                <a:lnTo>
                  <a:pt x="187445" y="161822"/>
                </a:lnTo>
                <a:lnTo>
                  <a:pt x="183779" y="134374"/>
                </a:lnTo>
                <a:lnTo>
                  <a:pt x="184488" y="135423"/>
                </a:lnTo>
                <a:lnTo>
                  <a:pt x="184678" y="137525"/>
                </a:lnTo>
                <a:close/>
              </a:path>
            </a:pathLst>
          </a:custGeom>
          <a:solidFill>
            <a:srgbClr val="FFDF7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7"/>
          <p:cNvSpPr/>
          <p:nvPr/>
        </p:nvSpPr>
        <p:spPr>
          <a:xfrm>
            <a:off x="7383970" y="2885788"/>
            <a:ext cx="4760" cy="15856"/>
          </a:xfrm>
          <a:custGeom>
            <a:rect b="b" l="l" r="r" t="t"/>
            <a:pathLst>
              <a:path extrusionOk="0" h="15856" w="4760">
                <a:moveTo>
                  <a:pt x="0" y="10982"/>
                </a:moveTo>
                <a:lnTo>
                  <a:pt x="4760" y="0"/>
                </a:lnTo>
                <a:lnTo>
                  <a:pt x="657" y="15856"/>
                </a:lnTo>
                <a:lnTo>
                  <a:pt x="0" y="10982"/>
                </a:lnTo>
                <a:close/>
              </a:path>
            </a:pathLst>
          </a:custGeom>
          <a:solidFill>
            <a:srgbClr val="FFDF7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7"/>
          <p:cNvSpPr/>
          <p:nvPr/>
        </p:nvSpPr>
        <p:spPr>
          <a:xfrm>
            <a:off x="7519374" y="2876729"/>
            <a:ext cx="35537" cy="299236"/>
          </a:xfrm>
          <a:custGeom>
            <a:rect b="b" l="l" r="r" t="t"/>
            <a:pathLst>
              <a:path extrusionOk="0" h="299236" w="35537">
                <a:moveTo>
                  <a:pt x="4853" y="243997"/>
                </a:moveTo>
                <a:lnTo>
                  <a:pt x="3579" y="240848"/>
                </a:lnTo>
                <a:lnTo>
                  <a:pt x="1922" y="237891"/>
                </a:lnTo>
                <a:lnTo>
                  <a:pt x="1003" y="236251"/>
                </a:lnTo>
                <a:lnTo>
                  <a:pt x="923" y="234850"/>
                </a:lnTo>
                <a:lnTo>
                  <a:pt x="1854" y="233160"/>
                </a:lnTo>
                <a:lnTo>
                  <a:pt x="6651" y="221150"/>
                </a:lnTo>
                <a:lnTo>
                  <a:pt x="8650" y="208710"/>
                </a:lnTo>
                <a:lnTo>
                  <a:pt x="8655" y="196030"/>
                </a:lnTo>
                <a:lnTo>
                  <a:pt x="8195" y="190008"/>
                </a:lnTo>
                <a:lnTo>
                  <a:pt x="5584" y="177374"/>
                </a:lnTo>
                <a:lnTo>
                  <a:pt x="3229" y="30962"/>
                </a:lnTo>
                <a:lnTo>
                  <a:pt x="4782" y="677"/>
                </a:lnTo>
                <a:lnTo>
                  <a:pt x="17464" y="0"/>
                </a:lnTo>
                <a:lnTo>
                  <a:pt x="15926" y="30885"/>
                </a:lnTo>
                <a:lnTo>
                  <a:pt x="16151" y="131966"/>
                </a:lnTo>
                <a:lnTo>
                  <a:pt x="16121" y="141229"/>
                </a:lnTo>
                <a:lnTo>
                  <a:pt x="16491" y="146439"/>
                </a:lnTo>
                <a:lnTo>
                  <a:pt x="19408" y="131176"/>
                </a:lnTo>
                <a:lnTo>
                  <a:pt x="17117" y="156529"/>
                </a:lnTo>
                <a:lnTo>
                  <a:pt x="21885" y="156572"/>
                </a:lnTo>
                <a:lnTo>
                  <a:pt x="28056" y="156629"/>
                </a:lnTo>
                <a:lnTo>
                  <a:pt x="34227" y="156586"/>
                </a:lnTo>
                <a:lnTo>
                  <a:pt x="35537" y="299236"/>
                </a:lnTo>
                <a:lnTo>
                  <a:pt x="33726" y="299005"/>
                </a:lnTo>
                <a:lnTo>
                  <a:pt x="29621" y="298462"/>
                </a:lnTo>
                <a:lnTo>
                  <a:pt x="25444" y="298421"/>
                </a:lnTo>
                <a:lnTo>
                  <a:pt x="21304" y="297975"/>
                </a:lnTo>
                <a:lnTo>
                  <a:pt x="16916" y="156236"/>
                </a:lnTo>
                <a:lnTo>
                  <a:pt x="16717" y="151656"/>
                </a:lnTo>
                <a:lnTo>
                  <a:pt x="21304" y="297975"/>
                </a:lnTo>
                <a:lnTo>
                  <a:pt x="15911" y="136011"/>
                </a:lnTo>
                <a:lnTo>
                  <a:pt x="15772" y="132545"/>
                </a:lnTo>
                <a:lnTo>
                  <a:pt x="10247" y="297190"/>
                </a:lnTo>
                <a:lnTo>
                  <a:pt x="4716" y="296822"/>
                </a:lnTo>
                <a:lnTo>
                  <a:pt x="4102" y="296782"/>
                </a:lnTo>
                <a:lnTo>
                  <a:pt x="3484" y="296747"/>
                </a:lnTo>
                <a:lnTo>
                  <a:pt x="2876" y="296657"/>
                </a:lnTo>
                <a:lnTo>
                  <a:pt x="1051" y="296384"/>
                </a:lnTo>
                <a:lnTo>
                  <a:pt x="0" y="295648"/>
                </a:lnTo>
                <a:lnTo>
                  <a:pt x="1044" y="293620"/>
                </a:lnTo>
                <a:lnTo>
                  <a:pt x="1465" y="292801"/>
                </a:lnTo>
                <a:lnTo>
                  <a:pt x="1809" y="291940"/>
                </a:lnTo>
                <a:lnTo>
                  <a:pt x="2146" y="291082"/>
                </a:lnTo>
                <a:lnTo>
                  <a:pt x="5899" y="278985"/>
                </a:lnTo>
                <a:lnTo>
                  <a:pt x="7597" y="266724"/>
                </a:lnTo>
                <a:lnTo>
                  <a:pt x="7037" y="254283"/>
                </a:lnTo>
                <a:lnTo>
                  <a:pt x="5674" y="247287"/>
                </a:lnTo>
                <a:lnTo>
                  <a:pt x="4853" y="243997"/>
                </a:lnTo>
                <a:close/>
              </a:path>
            </a:pathLst>
          </a:custGeom>
          <a:solidFill>
            <a:srgbClr val="FFDF7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7"/>
          <p:cNvSpPr/>
          <p:nvPr/>
        </p:nvSpPr>
        <p:spPr>
          <a:xfrm>
            <a:off x="7507233" y="2794019"/>
            <a:ext cx="60326" cy="383184"/>
          </a:xfrm>
          <a:custGeom>
            <a:rect b="b" l="l" r="r" t="t"/>
            <a:pathLst>
              <a:path extrusionOk="0" h="383184" w="60326">
                <a:moveTo>
                  <a:pt x="0" y="2789"/>
                </a:moveTo>
                <a:lnTo>
                  <a:pt x="1184" y="2672"/>
                </a:lnTo>
                <a:lnTo>
                  <a:pt x="13842" y="1562"/>
                </a:lnTo>
                <a:lnTo>
                  <a:pt x="26514" y="701"/>
                </a:lnTo>
                <a:lnTo>
                  <a:pt x="39194" y="0"/>
                </a:lnTo>
                <a:lnTo>
                  <a:pt x="41928" y="81974"/>
                </a:lnTo>
                <a:lnTo>
                  <a:pt x="49215" y="112956"/>
                </a:lnTo>
                <a:lnTo>
                  <a:pt x="51610" y="210902"/>
                </a:lnTo>
                <a:lnTo>
                  <a:pt x="52539" y="239296"/>
                </a:lnTo>
                <a:lnTo>
                  <a:pt x="60326" y="383184"/>
                </a:lnTo>
                <a:lnTo>
                  <a:pt x="47678" y="381946"/>
                </a:lnTo>
                <a:lnTo>
                  <a:pt x="46368" y="239296"/>
                </a:lnTo>
                <a:lnTo>
                  <a:pt x="40197" y="239338"/>
                </a:lnTo>
                <a:lnTo>
                  <a:pt x="34026" y="239282"/>
                </a:lnTo>
                <a:lnTo>
                  <a:pt x="29258" y="239239"/>
                </a:lnTo>
                <a:lnTo>
                  <a:pt x="31549" y="213885"/>
                </a:lnTo>
                <a:lnTo>
                  <a:pt x="38139" y="212286"/>
                </a:lnTo>
                <a:lnTo>
                  <a:pt x="44790" y="210917"/>
                </a:lnTo>
                <a:lnTo>
                  <a:pt x="40763" y="113312"/>
                </a:lnTo>
                <a:lnTo>
                  <a:pt x="35762" y="82391"/>
                </a:lnTo>
                <a:lnTo>
                  <a:pt x="29605" y="82709"/>
                </a:lnTo>
                <a:lnTo>
                  <a:pt x="16923" y="83387"/>
                </a:lnTo>
                <a:lnTo>
                  <a:pt x="4243" y="84091"/>
                </a:lnTo>
                <a:lnTo>
                  <a:pt x="0" y="2789"/>
                </a:lnTo>
                <a:close/>
              </a:path>
            </a:pathLst>
          </a:custGeom>
          <a:solidFill>
            <a:srgbClr val="FFDF7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7"/>
          <p:cNvSpPr/>
          <p:nvPr/>
        </p:nvSpPr>
        <p:spPr>
          <a:xfrm>
            <a:off x="7535300" y="2876410"/>
            <a:ext cx="16723" cy="146758"/>
          </a:xfrm>
          <a:custGeom>
            <a:rect b="b" l="l" r="r" t="t"/>
            <a:pathLst>
              <a:path extrusionOk="0" h="146758" w="16723">
                <a:moveTo>
                  <a:pt x="12696" y="30920"/>
                </a:moveTo>
                <a:lnTo>
                  <a:pt x="16723" y="128526"/>
                </a:lnTo>
                <a:lnTo>
                  <a:pt x="10072" y="129894"/>
                </a:lnTo>
                <a:lnTo>
                  <a:pt x="3482" y="131494"/>
                </a:lnTo>
                <a:lnTo>
                  <a:pt x="565" y="146758"/>
                </a:lnTo>
                <a:lnTo>
                  <a:pt x="195" y="141547"/>
                </a:lnTo>
                <a:lnTo>
                  <a:pt x="225" y="132285"/>
                </a:lnTo>
                <a:lnTo>
                  <a:pt x="0" y="31204"/>
                </a:lnTo>
                <a:lnTo>
                  <a:pt x="1538" y="318"/>
                </a:lnTo>
                <a:lnTo>
                  <a:pt x="7695" y="0"/>
                </a:lnTo>
                <a:lnTo>
                  <a:pt x="12696" y="30920"/>
                </a:lnTo>
                <a:close/>
              </a:path>
            </a:pathLst>
          </a:custGeom>
          <a:solidFill>
            <a:srgbClr val="FFDF7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7"/>
          <p:cNvSpPr/>
          <p:nvPr/>
        </p:nvSpPr>
        <p:spPr>
          <a:xfrm>
            <a:off x="7422734" y="2797929"/>
            <a:ext cx="87172" cy="185570"/>
          </a:xfrm>
          <a:custGeom>
            <a:rect b="b" l="l" r="r" t="t"/>
            <a:pathLst>
              <a:path extrusionOk="0" h="185570" w="87172">
                <a:moveTo>
                  <a:pt x="82649" y="185570"/>
                </a:moveTo>
                <a:lnTo>
                  <a:pt x="76131" y="175831"/>
                </a:lnTo>
                <a:lnTo>
                  <a:pt x="68156" y="167982"/>
                </a:lnTo>
                <a:lnTo>
                  <a:pt x="67098" y="167154"/>
                </a:lnTo>
                <a:lnTo>
                  <a:pt x="74476" y="109719"/>
                </a:lnTo>
                <a:lnTo>
                  <a:pt x="69784" y="81225"/>
                </a:lnTo>
                <a:lnTo>
                  <a:pt x="61624" y="81661"/>
                </a:lnTo>
                <a:lnTo>
                  <a:pt x="53457" y="81961"/>
                </a:lnTo>
                <a:lnTo>
                  <a:pt x="45299" y="82438"/>
                </a:lnTo>
                <a:lnTo>
                  <a:pt x="50816" y="109971"/>
                </a:lnTo>
                <a:lnTo>
                  <a:pt x="56001" y="160508"/>
                </a:lnTo>
                <a:lnTo>
                  <a:pt x="43999" y="156361"/>
                </a:lnTo>
                <a:lnTo>
                  <a:pt x="31267" y="154211"/>
                </a:lnTo>
                <a:lnTo>
                  <a:pt x="29689" y="154063"/>
                </a:lnTo>
                <a:lnTo>
                  <a:pt x="23991" y="153566"/>
                </a:lnTo>
                <a:lnTo>
                  <a:pt x="25437" y="110934"/>
                </a:lnTo>
                <a:lnTo>
                  <a:pt x="38122" y="110342"/>
                </a:lnTo>
                <a:lnTo>
                  <a:pt x="36705" y="83182"/>
                </a:lnTo>
                <a:lnTo>
                  <a:pt x="32410" y="83579"/>
                </a:lnTo>
                <a:lnTo>
                  <a:pt x="19767" y="84806"/>
                </a:lnTo>
                <a:lnTo>
                  <a:pt x="7122" y="86000"/>
                </a:lnTo>
                <a:lnTo>
                  <a:pt x="0" y="3971"/>
                </a:lnTo>
                <a:lnTo>
                  <a:pt x="774" y="3933"/>
                </a:lnTo>
                <a:lnTo>
                  <a:pt x="13461" y="3419"/>
                </a:lnTo>
                <a:lnTo>
                  <a:pt x="26156" y="3004"/>
                </a:lnTo>
                <a:lnTo>
                  <a:pt x="38844" y="2443"/>
                </a:lnTo>
                <a:lnTo>
                  <a:pt x="40995" y="82690"/>
                </a:lnTo>
                <a:lnTo>
                  <a:pt x="46520" y="1930"/>
                </a:lnTo>
                <a:lnTo>
                  <a:pt x="59186" y="973"/>
                </a:lnTo>
                <a:lnTo>
                  <a:pt x="71849" y="0"/>
                </a:lnTo>
                <a:lnTo>
                  <a:pt x="76061" y="80885"/>
                </a:lnTo>
                <a:lnTo>
                  <a:pt x="87172" y="109738"/>
                </a:lnTo>
                <a:lnTo>
                  <a:pt x="82649" y="185570"/>
                </a:lnTo>
                <a:close/>
              </a:path>
            </a:pathLst>
          </a:custGeom>
          <a:solidFill>
            <a:srgbClr val="FFDF7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7"/>
          <p:cNvSpPr/>
          <p:nvPr/>
        </p:nvSpPr>
        <p:spPr>
          <a:xfrm>
            <a:off x="7468034" y="2879154"/>
            <a:ext cx="29176" cy="85928"/>
          </a:xfrm>
          <a:custGeom>
            <a:rect b="b" l="l" r="r" t="t"/>
            <a:pathLst>
              <a:path extrusionOk="0" h="85928" w="29176">
                <a:moveTo>
                  <a:pt x="18217" y="28552"/>
                </a:moveTo>
                <a:lnTo>
                  <a:pt x="24484" y="0"/>
                </a:lnTo>
                <a:lnTo>
                  <a:pt x="29176" y="28494"/>
                </a:lnTo>
                <a:lnTo>
                  <a:pt x="21798" y="85928"/>
                </a:lnTo>
                <a:lnTo>
                  <a:pt x="10702" y="79283"/>
                </a:lnTo>
                <a:lnTo>
                  <a:pt x="5516" y="28746"/>
                </a:lnTo>
                <a:lnTo>
                  <a:pt x="0" y="1213"/>
                </a:lnTo>
                <a:lnTo>
                  <a:pt x="8157" y="736"/>
                </a:lnTo>
                <a:lnTo>
                  <a:pt x="16324" y="436"/>
                </a:lnTo>
                <a:lnTo>
                  <a:pt x="24484" y="0"/>
                </a:lnTo>
                <a:lnTo>
                  <a:pt x="18217" y="28552"/>
                </a:lnTo>
                <a:close/>
              </a:path>
            </a:pathLst>
          </a:custGeom>
          <a:solidFill>
            <a:srgbClr val="FFDF7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7"/>
          <p:cNvSpPr/>
          <p:nvPr/>
        </p:nvSpPr>
        <p:spPr>
          <a:xfrm>
            <a:off x="7422665" y="2881112"/>
            <a:ext cx="38191" cy="70942"/>
          </a:xfrm>
          <a:custGeom>
            <a:rect b="b" l="l" r="r" t="t"/>
            <a:pathLst>
              <a:path extrusionOk="0" h="70942" w="38191">
                <a:moveTo>
                  <a:pt x="36774" y="0"/>
                </a:moveTo>
                <a:lnTo>
                  <a:pt x="38191" y="27159"/>
                </a:lnTo>
                <a:lnTo>
                  <a:pt x="25506" y="27752"/>
                </a:lnTo>
                <a:lnTo>
                  <a:pt x="24060" y="70384"/>
                </a:lnTo>
                <a:lnTo>
                  <a:pt x="18354" y="69828"/>
                </a:lnTo>
                <a:lnTo>
                  <a:pt x="12685" y="70294"/>
                </a:lnTo>
                <a:lnTo>
                  <a:pt x="0" y="70942"/>
                </a:lnTo>
                <a:lnTo>
                  <a:pt x="9801" y="28852"/>
                </a:lnTo>
                <a:lnTo>
                  <a:pt x="22467" y="27933"/>
                </a:lnTo>
                <a:lnTo>
                  <a:pt x="32479" y="396"/>
                </a:lnTo>
                <a:lnTo>
                  <a:pt x="36774" y="0"/>
                </a:lnTo>
                <a:close/>
              </a:path>
            </a:pathLst>
          </a:custGeom>
          <a:solidFill>
            <a:srgbClr val="FFDF7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7"/>
          <p:cNvSpPr/>
          <p:nvPr/>
        </p:nvSpPr>
        <p:spPr>
          <a:xfrm>
            <a:off x="7382972" y="2885960"/>
            <a:ext cx="2425" cy="66096"/>
          </a:xfrm>
          <a:custGeom>
            <a:rect b="b" l="l" r="r" t="t"/>
            <a:pathLst>
              <a:path extrusionOk="0" h="66096" w="2425">
                <a:moveTo>
                  <a:pt x="522" y="5919"/>
                </a:moveTo>
                <a:lnTo>
                  <a:pt x="2425" y="66096"/>
                </a:lnTo>
                <a:lnTo>
                  <a:pt x="0" y="540"/>
                </a:lnTo>
                <a:lnTo>
                  <a:pt x="508" y="0"/>
                </a:lnTo>
                <a:lnTo>
                  <a:pt x="522" y="5919"/>
                </a:lnTo>
                <a:close/>
              </a:path>
            </a:pathLst>
          </a:custGeom>
          <a:solidFill>
            <a:srgbClr val="FFDF7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7"/>
          <p:cNvSpPr/>
          <p:nvPr/>
        </p:nvSpPr>
        <p:spPr>
          <a:xfrm>
            <a:off x="7717178" y="2759803"/>
            <a:ext cx="212409" cy="440702"/>
          </a:xfrm>
          <a:custGeom>
            <a:rect b="b" l="l" r="r" t="t"/>
            <a:pathLst>
              <a:path extrusionOk="0" h="440702" w="212409">
                <a:moveTo>
                  <a:pt x="204220" y="280"/>
                </a:moveTo>
                <a:lnTo>
                  <a:pt x="204991" y="267"/>
                </a:lnTo>
                <a:lnTo>
                  <a:pt x="205771" y="329"/>
                </a:lnTo>
                <a:lnTo>
                  <a:pt x="206533" y="245"/>
                </a:lnTo>
                <a:lnTo>
                  <a:pt x="208744" y="0"/>
                </a:lnTo>
                <a:lnTo>
                  <a:pt x="212409" y="27448"/>
                </a:lnTo>
                <a:lnTo>
                  <a:pt x="207868" y="27789"/>
                </a:lnTo>
                <a:lnTo>
                  <a:pt x="206921" y="112221"/>
                </a:lnTo>
                <a:lnTo>
                  <a:pt x="199396" y="113352"/>
                </a:lnTo>
                <a:lnTo>
                  <a:pt x="206921" y="112221"/>
                </a:lnTo>
                <a:lnTo>
                  <a:pt x="201723" y="136695"/>
                </a:lnTo>
                <a:lnTo>
                  <a:pt x="193622" y="137404"/>
                </a:lnTo>
                <a:lnTo>
                  <a:pt x="180968" y="138481"/>
                </a:lnTo>
                <a:lnTo>
                  <a:pt x="168313" y="139558"/>
                </a:lnTo>
                <a:lnTo>
                  <a:pt x="155663" y="140676"/>
                </a:lnTo>
                <a:lnTo>
                  <a:pt x="153743" y="140846"/>
                </a:lnTo>
                <a:lnTo>
                  <a:pt x="141074" y="141772"/>
                </a:lnTo>
                <a:lnTo>
                  <a:pt x="128393" y="142441"/>
                </a:lnTo>
                <a:lnTo>
                  <a:pt x="115704" y="142977"/>
                </a:lnTo>
                <a:lnTo>
                  <a:pt x="103013" y="143503"/>
                </a:lnTo>
                <a:lnTo>
                  <a:pt x="93821" y="143834"/>
                </a:lnTo>
                <a:lnTo>
                  <a:pt x="81126" y="144090"/>
                </a:lnTo>
                <a:lnTo>
                  <a:pt x="68431" y="144195"/>
                </a:lnTo>
                <a:lnTo>
                  <a:pt x="55737" y="144242"/>
                </a:lnTo>
                <a:lnTo>
                  <a:pt x="43044" y="144324"/>
                </a:lnTo>
                <a:lnTo>
                  <a:pt x="30352" y="144532"/>
                </a:lnTo>
                <a:lnTo>
                  <a:pt x="31395" y="238993"/>
                </a:lnTo>
                <a:lnTo>
                  <a:pt x="24467" y="264212"/>
                </a:lnTo>
                <a:lnTo>
                  <a:pt x="24964" y="440702"/>
                </a:lnTo>
                <a:lnTo>
                  <a:pt x="12506" y="438235"/>
                </a:lnTo>
                <a:lnTo>
                  <a:pt x="0" y="435989"/>
                </a:lnTo>
                <a:lnTo>
                  <a:pt x="11775" y="264668"/>
                </a:lnTo>
                <a:lnTo>
                  <a:pt x="18706" y="239553"/>
                </a:lnTo>
                <a:lnTo>
                  <a:pt x="24956" y="144619"/>
                </a:lnTo>
                <a:lnTo>
                  <a:pt x="31903" y="113599"/>
                </a:lnTo>
                <a:lnTo>
                  <a:pt x="44600" y="113396"/>
                </a:lnTo>
                <a:lnTo>
                  <a:pt x="57298" y="113245"/>
                </a:lnTo>
                <a:lnTo>
                  <a:pt x="69996" y="113138"/>
                </a:lnTo>
                <a:lnTo>
                  <a:pt x="82695" y="113068"/>
                </a:lnTo>
                <a:lnTo>
                  <a:pt x="95393" y="113027"/>
                </a:lnTo>
                <a:lnTo>
                  <a:pt x="120790" y="113002"/>
                </a:lnTo>
                <a:lnTo>
                  <a:pt x="158885" y="112993"/>
                </a:lnTo>
                <a:lnTo>
                  <a:pt x="171584" y="112968"/>
                </a:lnTo>
                <a:lnTo>
                  <a:pt x="184282" y="112918"/>
                </a:lnTo>
                <a:lnTo>
                  <a:pt x="191831" y="112880"/>
                </a:lnTo>
                <a:lnTo>
                  <a:pt x="198369" y="28507"/>
                </a:lnTo>
                <a:lnTo>
                  <a:pt x="185705" y="29444"/>
                </a:lnTo>
                <a:lnTo>
                  <a:pt x="173034" y="30291"/>
                </a:lnTo>
                <a:lnTo>
                  <a:pt x="160348" y="30979"/>
                </a:lnTo>
                <a:lnTo>
                  <a:pt x="157651" y="31096"/>
                </a:lnTo>
                <a:lnTo>
                  <a:pt x="166125" y="906"/>
                </a:lnTo>
                <a:lnTo>
                  <a:pt x="178823" y="688"/>
                </a:lnTo>
                <a:lnTo>
                  <a:pt x="191522" y="487"/>
                </a:lnTo>
                <a:lnTo>
                  <a:pt x="204220" y="280"/>
                </a:lnTo>
                <a:close/>
              </a:path>
            </a:pathLst>
          </a:custGeom>
          <a:solidFill>
            <a:srgbClr val="FFDF7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7"/>
          <p:cNvSpPr/>
          <p:nvPr/>
        </p:nvSpPr>
        <p:spPr>
          <a:xfrm>
            <a:off x="7641845" y="2760008"/>
            <a:ext cx="113343" cy="115434"/>
          </a:xfrm>
          <a:custGeom>
            <a:rect b="b" l="l" r="r" t="t"/>
            <a:pathLst>
              <a:path extrusionOk="0" h="115434" w="113343">
                <a:moveTo>
                  <a:pt x="16288" y="30799"/>
                </a:moveTo>
                <a:lnTo>
                  <a:pt x="18230" y="3089"/>
                </a:lnTo>
                <a:lnTo>
                  <a:pt x="21005" y="2974"/>
                </a:lnTo>
                <a:lnTo>
                  <a:pt x="30996" y="2568"/>
                </a:lnTo>
                <a:lnTo>
                  <a:pt x="43686" y="2059"/>
                </a:lnTo>
                <a:lnTo>
                  <a:pt x="56375" y="1520"/>
                </a:lnTo>
                <a:lnTo>
                  <a:pt x="69060" y="909"/>
                </a:lnTo>
                <a:lnTo>
                  <a:pt x="75257" y="621"/>
                </a:lnTo>
                <a:lnTo>
                  <a:pt x="87951" y="224"/>
                </a:lnTo>
                <a:lnTo>
                  <a:pt x="100646" y="37"/>
                </a:lnTo>
                <a:lnTo>
                  <a:pt x="113343" y="0"/>
                </a:lnTo>
                <a:lnTo>
                  <a:pt x="105180" y="30929"/>
                </a:lnTo>
                <a:lnTo>
                  <a:pt x="92480" y="30725"/>
                </a:lnTo>
                <a:lnTo>
                  <a:pt x="79781" y="30599"/>
                </a:lnTo>
                <a:lnTo>
                  <a:pt x="67081" y="30540"/>
                </a:lnTo>
                <a:lnTo>
                  <a:pt x="54382" y="30540"/>
                </a:lnTo>
                <a:lnTo>
                  <a:pt x="41684" y="30590"/>
                </a:lnTo>
                <a:lnTo>
                  <a:pt x="28985" y="30679"/>
                </a:lnTo>
                <a:lnTo>
                  <a:pt x="20447" y="115203"/>
                </a:lnTo>
                <a:lnTo>
                  <a:pt x="7748" y="115434"/>
                </a:lnTo>
                <a:lnTo>
                  <a:pt x="8114" y="30895"/>
                </a:lnTo>
                <a:lnTo>
                  <a:pt x="0" y="4050"/>
                </a:lnTo>
                <a:lnTo>
                  <a:pt x="12675" y="3192"/>
                </a:lnTo>
                <a:lnTo>
                  <a:pt x="15442" y="2984"/>
                </a:lnTo>
                <a:lnTo>
                  <a:pt x="18230" y="3089"/>
                </a:lnTo>
                <a:lnTo>
                  <a:pt x="16288" y="30799"/>
                </a:lnTo>
                <a:close/>
              </a:path>
            </a:pathLst>
          </a:custGeom>
          <a:solidFill>
            <a:srgbClr val="FFDF7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7"/>
          <p:cNvSpPr/>
          <p:nvPr/>
        </p:nvSpPr>
        <p:spPr>
          <a:xfrm>
            <a:off x="7552015" y="2621539"/>
            <a:ext cx="331287" cy="574253"/>
          </a:xfrm>
          <a:custGeom>
            <a:rect b="b" l="l" r="r" t="t"/>
            <a:pathLst>
              <a:path extrusionOk="0" h="574253" w="331287">
                <a:moveTo>
                  <a:pt x="50775" y="144018"/>
                </a:moveTo>
                <a:lnTo>
                  <a:pt x="51758" y="144001"/>
                </a:lnTo>
                <a:lnTo>
                  <a:pt x="64453" y="143685"/>
                </a:lnTo>
                <a:lnTo>
                  <a:pt x="55600" y="170224"/>
                </a:lnTo>
                <a:lnTo>
                  <a:pt x="64453" y="143685"/>
                </a:lnTo>
                <a:lnTo>
                  <a:pt x="77144" y="143192"/>
                </a:lnTo>
                <a:lnTo>
                  <a:pt x="72546" y="169805"/>
                </a:lnTo>
                <a:lnTo>
                  <a:pt x="77144" y="143192"/>
                </a:lnTo>
                <a:lnTo>
                  <a:pt x="85245" y="169557"/>
                </a:lnTo>
                <a:lnTo>
                  <a:pt x="94895" y="253966"/>
                </a:lnTo>
                <a:lnTo>
                  <a:pt x="105163" y="283134"/>
                </a:lnTo>
                <a:lnTo>
                  <a:pt x="117863" y="283028"/>
                </a:lnTo>
                <a:lnTo>
                  <a:pt x="112713" y="379270"/>
                </a:lnTo>
                <a:lnTo>
                  <a:pt x="113538" y="407298"/>
                </a:lnTo>
                <a:lnTo>
                  <a:pt x="126195" y="406263"/>
                </a:lnTo>
                <a:lnTo>
                  <a:pt x="138861" y="405333"/>
                </a:lnTo>
                <a:lnTo>
                  <a:pt x="151532" y="404467"/>
                </a:lnTo>
                <a:lnTo>
                  <a:pt x="164205" y="403627"/>
                </a:lnTo>
                <a:lnTo>
                  <a:pt x="171177" y="378271"/>
                </a:lnTo>
                <a:lnTo>
                  <a:pt x="163508" y="378482"/>
                </a:lnTo>
                <a:lnTo>
                  <a:pt x="150811" y="378757"/>
                </a:lnTo>
                <a:lnTo>
                  <a:pt x="138112" y="378975"/>
                </a:lnTo>
                <a:lnTo>
                  <a:pt x="130562" y="282914"/>
                </a:lnTo>
                <a:lnTo>
                  <a:pt x="143262" y="282783"/>
                </a:lnTo>
                <a:lnTo>
                  <a:pt x="152035" y="282677"/>
                </a:lnTo>
                <a:lnTo>
                  <a:pt x="164730" y="282681"/>
                </a:lnTo>
                <a:lnTo>
                  <a:pt x="177423" y="282841"/>
                </a:lnTo>
                <a:lnTo>
                  <a:pt x="184368" y="252125"/>
                </a:lnTo>
                <a:lnTo>
                  <a:pt x="171671" y="252454"/>
                </a:lnTo>
                <a:lnTo>
                  <a:pt x="161063" y="252785"/>
                </a:lnTo>
                <a:lnTo>
                  <a:pt x="148373" y="253131"/>
                </a:lnTo>
                <a:lnTo>
                  <a:pt x="135677" y="253350"/>
                </a:lnTo>
                <a:lnTo>
                  <a:pt x="122977" y="253509"/>
                </a:lnTo>
                <a:lnTo>
                  <a:pt x="110276" y="253671"/>
                </a:lnTo>
                <a:lnTo>
                  <a:pt x="118815" y="169148"/>
                </a:lnTo>
                <a:lnTo>
                  <a:pt x="131513" y="169058"/>
                </a:lnTo>
                <a:lnTo>
                  <a:pt x="144212" y="169009"/>
                </a:lnTo>
                <a:lnTo>
                  <a:pt x="156911" y="169009"/>
                </a:lnTo>
                <a:lnTo>
                  <a:pt x="169610" y="169067"/>
                </a:lnTo>
                <a:lnTo>
                  <a:pt x="182310" y="169194"/>
                </a:lnTo>
                <a:lnTo>
                  <a:pt x="195010" y="169398"/>
                </a:lnTo>
                <a:lnTo>
                  <a:pt x="203172" y="138468"/>
                </a:lnTo>
                <a:lnTo>
                  <a:pt x="215869" y="138520"/>
                </a:lnTo>
                <a:lnTo>
                  <a:pt x="228566" y="138602"/>
                </a:lnTo>
                <a:lnTo>
                  <a:pt x="217808" y="0"/>
                </a:lnTo>
                <a:lnTo>
                  <a:pt x="224752" y="0"/>
                </a:lnTo>
                <a:lnTo>
                  <a:pt x="250153" y="100"/>
                </a:lnTo>
                <a:lnTo>
                  <a:pt x="241262" y="138654"/>
                </a:lnTo>
                <a:lnTo>
                  <a:pt x="241903" y="138655"/>
                </a:lnTo>
                <a:lnTo>
                  <a:pt x="254599" y="138770"/>
                </a:lnTo>
                <a:lnTo>
                  <a:pt x="267293" y="139007"/>
                </a:lnTo>
                <a:lnTo>
                  <a:pt x="279988" y="139277"/>
                </a:lnTo>
                <a:lnTo>
                  <a:pt x="292683" y="139497"/>
                </a:lnTo>
                <a:lnTo>
                  <a:pt x="305380" y="139578"/>
                </a:lnTo>
                <a:lnTo>
                  <a:pt x="318079" y="139436"/>
                </a:lnTo>
                <a:lnTo>
                  <a:pt x="318590" y="139424"/>
                </a:lnTo>
                <a:lnTo>
                  <a:pt x="331287" y="139169"/>
                </a:lnTo>
                <a:lnTo>
                  <a:pt x="322814" y="169360"/>
                </a:lnTo>
                <a:lnTo>
                  <a:pt x="310117" y="169727"/>
                </a:lnTo>
                <a:lnTo>
                  <a:pt x="297420" y="169853"/>
                </a:lnTo>
                <a:lnTo>
                  <a:pt x="284725" y="169821"/>
                </a:lnTo>
                <a:lnTo>
                  <a:pt x="272029" y="169714"/>
                </a:lnTo>
                <a:lnTo>
                  <a:pt x="259334" y="169616"/>
                </a:lnTo>
                <a:lnTo>
                  <a:pt x="252260" y="169630"/>
                </a:lnTo>
                <a:lnTo>
                  <a:pt x="239559" y="169696"/>
                </a:lnTo>
                <a:lnTo>
                  <a:pt x="226859" y="169751"/>
                </a:lnTo>
                <a:lnTo>
                  <a:pt x="214160" y="169722"/>
                </a:lnTo>
                <a:lnTo>
                  <a:pt x="201466" y="169534"/>
                </a:lnTo>
                <a:lnTo>
                  <a:pt x="197065" y="251863"/>
                </a:lnTo>
                <a:lnTo>
                  <a:pt x="190119" y="282882"/>
                </a:lnTo>
                <a:lnTo>
                  <a:pt x="183869" y="377816"/>
                </a:lnTo>
                <a:lnTo>
                  <a:pt x="176937" y="402931"/>
                </a:lnTo>
                <a:lnTo>
                  <a:pt x="165162" y="574253"/>
                </a:lnTo>
                <a:lnTo>
                  <a:pt x="153161" y="572269"/>
                </a:lnTo>
                <a:lnTo>
                  <a:pt x="140614" y="570293"/>
                </a:lnTo>
                <a:lnTo>
                  <a:pt x="128058" y="568396"/>
                </a:lnTo>
                <a:lnTo>
                  <a:pt x="115483" y="566620"/>
                </a:lnTo>
                <a:lnTo>
                  <a:pt x="102884" y="565003"/>
                </a:lnTo>
                <a:lnTo>
                  <a:pt x="101558" y="564844"/>
                </a:lnTo>
                <a:lnTo>
                  <a:pt x="88972" y="563144"/>
                </a:lnTo>
                <a:lnTo>
                  <a:pt x="76402" y="561303"/>
                </a:lnTo>
                <a:lnTo>
                  <a:pt x="64076" y="559734"/>
                </a:lnTo>
                <a:lnTo>
                  <a:pt x="51449" y="558424"/>
                </a:lnTo>
                <a:lnTo>
                  <a:pt x="38800" y="557280"/>
                </a:lnTo>
                <a:lnTo>
                  <a:pt x="33183" y="411109"/>
                </a:lnTo>
                <a:lnTo>
                  <a:pt x="45891" y="410911"/>
                </a:lnTo>
                <a:lnTo>
                  <a:pt x="58589" y="410567"/>
                </a:lnTo>
                <a:lnTo>
                  <a:pt x="71278" y="410073"/>
                </a:lnTo>
                <a:lnTo>
                  <a:pt x="83960" y="409426"/>
                </a:lnTo>
                <a:lnTo>
                  <a:pt x="96635" y="408622"/>
                </a:lnTo>
                <a:lnTo>
                  <a:pt x="109305" y="407657"/>
                </a:lnTo>
                <a:lnTo>
                  <a:pt x="102911" y="379343"/>
                </a:lnTo>
                <a:lnTo>
                  <a:pt x="90211" y="379583"/>
                </a:lnTo>
                <a:lnTo>
                  <a:pt x="77519" y="380027"/>
                </a:lnTo>
                <a:lnTo>
                  <a:pt x="64828" y="380512"/>
                </a:lnTo>
                <a:lnTo>
                  <a:pt x="67065" y="283506"/>
                </a:lnTo>
                <a:lnTo>
                  <a:pt x="79764" y="283363"/>
                </a:lnTo>
                <a:lnTo>
                  <a:pt x="92464" y="283242"/>
                </a:lnTo>
                <a:lnTo>
                  <a:pt x="82135" y="253959"/>
                </a:lnTo>
                <a:lnTo>
                  <a:pt x="69414" y="253572"/>
                </a:lnTo>
                <a:lnTo>
                  <a:pt x="59849" y="170112"/>
                </a:lnTo>
                <a:lnTo>
                  <a:pt x="56756" y="253215"/>
                </a:lnTo>
                <a:lnTo>
                  <a:pt x="47514" y="253208"/>
                </a:lnTo>
                <a:lnTo>
                  <a:pt x="42903" y="170567"/>
                </a:lnTo>
                <a:lnTo>
                  <a:pt x="30208" y="170948"/>
                </a:lnTo>
                <a:lnTo>
                  <a:pt x="17516" y="171400"/>
                </a:lnTo>
                <a:lnTo>
                  <a:pt x="4829" y="171960"/>
                </a:lnTo>
                <a:lnTo>
                  <a:pt x="0" y="144252"/>
                </a:lnTo>
                <a:lnTo>
                  <a:pt x="12694" y="144196"/>
                </a:lnTo>
                <a:lnTo>
                  <a:pt x="25388" y="144190"/>
                </a:lnTo>
                <a:lnTo>
                  <a:pt x="38083" y="144156"/>
                </a:lnTo>
                <a:lnTo>
                  <a:pt x="50775" y="144018"/>
                </a:lnTo>
                <a:close/>
              </a:path>
            </a:pathLst>
          </a:custGeom>
          <a:solidFill>
            <a:srgbClr val="FFDF7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7"/>
          <p:cNvSpPr/>
          <p:nvPr/>
        </p:nvSpPr>
        <p:spPr>
          <a:xfrm>
            <a:off x="7363545" y="2765973"/>
            <a:ext cx="182882" cy="288130"/>
          </a:xfrm>
          <a:custGeom>
            <a:rect b="b" l="l" r="r" t="t"/>
            <a:pathLst>
              <a:path extrusionOk="0" h="288130" w="182882">
                <a:moveTo>
                  <a:pt x="81233" y="5528"/>
                </a:moveTo>
                <a:lnTo>
                  <a:pt x="83090" y="5353"/>
                </a:lnTo>
                <a:lnTo>
                  <a:pt x="95713" y="4031"/>
                </a:lnTo>
                <a:lnTo>
                  <a:pt x="108393" y="3125"/>
                </a:lnTo>
                <a:lnTo>
                  <a:pt x="116979" y="2808"/>
                </a:lnTo>
                <a:lnTo>
                  <a:pt x="129664" y="2196"/>
                </a:lnTo>
                <a:lnTo>
                  <a:pt x="142346" y="1488"/>
                </a:lnTo>
                <a:lnTo>
                  <a:pt x="155026" y="766"/>
                </a:lnTo>
                <a:lnTo>
                  <a:pt x="163087" y="383"/>
                </a:lnTo>
                <a:lnTo>
                  <a:pt x="175777" y="0"/>
                </a:lnTo>
                <a:lnTo>
                  <a:pt x="182882" y="28045"/>
                </a:lnTo>
                <a:lnTo>
                  <a:pt x="170202" y="28746"/>
                </a:lnTo>
                <a:lnTo>
                  <a:pt x="157530" y="29607"/>
                </a:lnTo>
                <a:lnTo>
                  <a:pt x="144873" y="30718"/>
                </a:lnTo>
                <a:lnTo>
                  <a:pt x="143688" y="30835"/>
                </a:lnTo>
                <a:lnTo>
                  <a:pt x="147931" y="112137"/>
                </a:lnTo>
                <a:lnTo>
                  <a:pt x="160612" y="111433"/>
                </a:lnTo>
                <a:lnTo>
                  <a:pt x="159058" y="141717"/>
                </a:lnTo>
                <a:lnTo>
                  <a:pt x="161413" y="288130"/>
                </a:lnTo>
                <a:lnTo>
                  <a:pt x="155899" y="276612"/>
                </a:lnTo>
                <a:lnTo>
                  <a:pt x="149442" y="268591"/>
                </a:lnTo>
                <a:lnTo>
                  <a:pt x="148688" y="267827"/>
                </a:lnTo>
                <a:lnTo>
                  <a:pt x="148202" y="266714"/>
                </a:lnTo>
                <a:lnTo>
                  <a:pt x="147336" y="266159"/>
                </a:lnTo>
                <a:lnTo>
                  <a:pt x="142381" y="262989"/>
                </a:lnTo>
                <a:lnTo>
                  <a:pt x="143262" y="259042"/>
                </a:lnTo>
                <a:lnTo>
                  <a:pt x="144909" y="254297"/>
                </a:lnTo>
                <a:lnTo>
                  <a:pt x="147408" y="241159"/>
                </a:lnTo>
                <a:lnTo>
                  <a:pt x="146126" y="228775"/>
                </a:lnTo>
                <a:lnTo>
                  <a:pt x="141839" y="217525"/>
                </a:lnTo>
                <a:lnTo>
                  <a:pt x="146362" y="141693"/>
                </a:lnTo>
                <a:lnTo>
                  <a:pt x="135251" y="112840"/>
                </a:lnTo>
                <a:lnTo>
                  <a:pt x="131039" y="31955"/>
                </a:lnTo>
                <a:lnTo>
                  <a:pt x="118375" y="32929"/>
                </a:lnTo>
                <a:lnTo>
                  <a:pt x="105710" y="33886"/>
                </a:lnTo>
                <a:lnTo>
                  <a:pt x="100185" y="114646"/>
                </a:lnTo>
                <a:lnTo>
                  <a:pt x="98034" y="34398"/>
                </a:lnTo>
                <a:lnTo>
                  <a:pt x="85345" y="34959"/>
                </a:lnTo>
                <a:lnTo>
                  <a:pt x="72651" y="35375"/>
                </a:lnTo>
                <a:lnTo>
                  <a:pt x="59963" y="35889"/>
                </a:lnTo>
                <a:lnTo>
                  <a:pt x="59189" y="35927"/>
                </a:lnTo>
                <a:lnTo>
                  <a:pt x="66312" y="117956"/>
                </a:lnTo>
                <a:lnTo>
                  <a:pt x="78957" y="116762"/>
                </a:lnTo>
                <a:lnTo>
                  <a:pt x="91600" y="115534"/>
                </a:lnTo>
                <a:lnTo>
                  <a:pt x="81587" y="143071"/>
                </a:lnTo>
                <a:lnTo>
                  <a:pt x="68922" y="143990"/>
                </a:lnTo>
                <a:lnTo>
                  <a:pt x="59120" y="186080"/>
                </a:lnTo>
                <a:lnTo>
                  <a:pt x="46432" y="186176"/>
                </a:lnTo>
                <a:lnTo>
                  <a:pt x="43599" y="145997"/>
                </a:lnTo>
                <a:lnTo>
                  <a:pt x="38218" y="146366"/>
                </a:lnTo>
                <a:lnTo>
                  <a:pt x="33743" y="186073"/>
                </a:lnTo>
                <a:lnTo>
                  <a:pt x="26481" y="186060"/>
                </a:lnTo>
                <a:lnTo>
                  <a:pt x="21920" y="145006"/>
                </a:lnTo>
                <a:lnTo>
                  <a:pt x="21522" y="140564"/>
                </a:lnTo>
                <a:lnTo>
                  <a:pt x="21852" y="186082"/>
                </a:lnTo>
                <a:lnTo>
                  <a:pt x="19949" y="125905"/>
                </a:lnTo>
                <a:lnTo>
                  <a:pt x="19935" y="119986"/>
                </a:lnTo>
                <a:lnTo>
                  <a:pt x="19427" y="120527"/>
                </a:lnTo>
                <a:lnTo>
                  <a:pt x="21852" y="186082"/>
                </a:lnTo>
                <a:lnTo>
                  <a:pt x="17307" y="185217"/>
                </a:lnTo>
                <a:lnTo>
                  <a:pt x="12816" y="184061"/>
                </a:lnTo>
                <a:lnTo>
                  <a:pt x="6797" y="182512"/>
                </a:lnTo>
                <a:lnTo>
                  <a:pt x="3890" y="178406"/>
                </a:lnTo>
                <a:lnTo>
                  <a:pt x="3107" y="172544"/>
                </a:lnTo>
                <a:lnTo>
                  <a:pt x="2457" y="167683"/>
                </a:lnTo>
                <a:lnTo>
                  <a:pt x="1854" y="162814"/>
                </a:lnTo>
                <a:lnTo>
                  <a:pt x="1344" y="157936"/>
                </a:lnTo>
                <a:lnTo>
                  <a:pt x="0" y="145306"/>
                </a:lnTo>
                <a:lnTo>
                  <a:pt x="113" y="14288"/>
                </a:lnTo>
                <a:lnTo>
                  <a:pt x="538" y="19648"/>
                </a:lnTo>
                <a:lnTo>
                  <a:pt x="948" y="25012"/>
                </a:lnTo>
                <a:lnTo>
                  <a:pt x="1233" y="30381"/>
                </a:lnTo>
                <a:lnTo>
                  <a:pt x="1470" y="34847"/>
                </a:lnTo>
                <a:lnTo>
                  <a:pt x="1789" y="35350"/>
                </a:lnTo>
                <a:lnTo>
                  <a:pt x="6317" y="35635"/>
                </a:lnTo>
                <a:lnTo>
                  <a:pt x="11240" y="35945"/>
                </a:lnTo>
                <a:lnTo>
                  <a:pt x="16172" y="36271"/>
                </a:lnTo>
                <a:lnTo>
                  <a:pt x="21100" y="36289"/>
                </a:lnTo>
                <a:lnTo>
                  <a:pt x="33794" y="36353"/>
                </a:lnTo>
                <a:lnTo>
                  <a:pt x="25186" y="119814"/>
                </a:lnTo>
                <a:lnTo>
                  <a:pt x="20425" y="130797"/>
                </a:lnTo>
                <a:lnTo>
                  <a:pt x="21082" y="135671"/>
                </a:lnTo>
                <a:lnTo>
                  <a:pt x="25186" y="119814"/>
                </a:lnTo>
                <a:lnTo>
                  <a:pt x="22865" y="146221"/>
                </a:lnTo>
                <a:lnTo>
                  <a:pt x="27407" y="146307"/>
                </a:lnTo>
                <a:lnTo>
                  <a:pt x="32801" y="146410"/>
                </a:lnTo>
                <a:lnTo>
                  <a:pt x="43944" y="119296"/>
                </a:lnTo>
                <a:lnTo>
                  <a:pt x="56627" y="118704"/>
                </a:lnTo>
                <a:lnTo>
                  <a:pt x="56263" y="145028"/>
                </a:lnTo>
                <a:lnTo>
                  <a:pt x="56627" y="118704"/>
                </a:lnTo>
                <a:lnTo>
                  <a:pt x="46488" y="36304"/>
                </a:lnTo>
                <a:lnTo>
                  <a:pt x="41587" y="7848"/>
                </a:lnTo>
                <a:lnTo>
                  <a:pt x="43318" y="7932"/>
                </a:lnTo>
                <a:lnTo>
                  <a:pt x="55986" y="7789"/>
                </a:lnTo>
                <a:lnTo>
                  <a:pt x="68615" y="6774"/>
                </a:lnTo>
                <a:lnTo>
                  <a:pt x="81233" y="5528"/>
                </a:lnTo>
                <a:close/>
              </a:path>
            </a:pathLst>
          </a:custGeom>
          <a:solidFill>
            <a:srgbClr val="FFDF7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7"/>
          <p:cNvSpPr/>
          <p:nvPr/>
        </p:nvSpPr>
        <p:spPr>
          <a:xfrm>
            <a:off x="7363340" y="2773016"/>
            <a:ext cx="56831" cy="139367"/>
          </a:xfrm>
          <a:custGeom>
            <a:rect b="b" l="l" r="r" t="t"/>
            <a:pathLst>
              <a:path extrusionOk="0" h="139367" w="56831">
                <a:moveTo>
                  <a:pt x="318" y="7245"/>
                </a:moveTo>
                <a:lnTo>
                  <a:pt x="0" y="3236"/>
                </a:lnTo>
                <a:lnTo>
                  <a:pt x="441" y="2487"/>
                </a:lnTo>
                <a:lnTo>
                  <a:pt x="4473" y="1626"/>
                </a:lnTo>
                <a:lnTo>
                  <a:pt x="9610" y="530"/>
                </a:lnTo>
                <a:lnTo>
                  <a:pt x="14815" y="0"/>
                </a:lnTo>
                <a:lnTo>
                  <a:pt x="27325" y="37"/>
                </a:lnTo>
                <a:lnTo>
                  <a:pt x="34553" y="395"/>
                </a:lnTo>
                <a:lnTo>
                  <a:pt x="41792" y="806"/>
                </a:lnTo>
                <a:lnTo>
                  <a:pt x="46693" y="29261"/>
                </a:lnTo>
                <a:lnTo>
                  <a:pt x="56831" y="111661"/>
                </a:lnTo>
                <a:lnTo>
                  <a:pt x="44149" y="112253"/>
                </a:lnTo>
                <a:lnTo>
                  <a:pt x="31450" y="112595"/>
                </a:lnTo>
                <a:lnTo>
                  <a:pt x="44149" y="112253"/>
                </a:lnTo>
                <a:lnTo>
                  <a:pt x="33006" y="139367"/>
                </a:lnTo>
                <a:lnTo>
                  <a:pt x="27611" y="139264"/>
                </a:lnTo>
                <a:lnTo>
                  <a:pt x="23070" y="139178"/>
                </a:lnTo>
                <a:lnTo>
                  <a:pt x="25390" y="112771"/>
                </a:lnTo>
                <a:lnTo>
                  <a:pt x="33999" y="29310"/>
                </a:lnTo>
                <a:lnTo>
                  <a:pt x="21305" y="29247"/>
                </a:lnTo>
                <a:lnTo>
                  <a:pt x="16376" y="29228"/>
                </a:lnTo>
                <a:lnTo>
                  <a:pt x="11444" y="28903"/>
                </a:lnTo>
                <a:lnTo>
                  <a:pt x="6522" y="28593"/>
                </a:lnTo>
                <a:lnTo>
                  <a:pt x="1993" y="28308"/>
                </a:lnTo>
                <a:lnTo>
                  <a:pt x="1674" y="27804"/>
                </a:lnTo>
                <a:lnTo>
                  <a:pt x="1437" y="23338"/>
                </a:lnTo>
                <a:lnTo>
                  <a:pt x="1153" y="17969"/>
                </a:lnTo>
                <a:lnTo>
                  <a:pt x="743" y="12606"/>
                </a:lnTo>
                <a:lnTo>
                  <a:pt x="318" y="7245"/>
                </a:lnTo>
                <a:close/>
              </a:path>
            </a:pathLst>
          </a:custGeom>
          <a:solidFill>
            <a:srgbClr val="FFDF7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7"/>
          <p:cNvSpPr/>
          <p:nvPr/>
        </p:nvSpPr>
        <p:spPr>
          <a:xfrm>
            <a:off x="7924100" y="2787251"/>
            <a:ext cx="5487" cy="84773"/>
          </a:xfrm>
          <a:custGeom>
            <a:rect b="b" l="l" r="r" t="t"/>
            <a:pathLst>
              <a:path extrusionOk="0" h="84773" w="5487">
                <a:moveTo>
                  <a:pt x="1816" y="84500"/>
                </a:moveTo>
                <a:lnTo>
                  <a:pt x="0" y="84773"/>
                </a:lnTo>
                <a:lnTo>
                  <a:pt x="946" y="341"/>
                </a:lnTo>
                <a:lnTo>
                  <a:pt x="5487" y="0"/>
                </a:lnTo>
                <a:lnTo>
                  <a:pt x="1816" y="84500"/>
                </a:lnTo>
                <a:close/>
              </a:path>
            </a:pathLst>
          </a:custGeom>
          <a:solidFill>
            <a:srgbClr val="FFDF7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7"/>
          <p:cNvSpPr/>
          <p:nvPr/>
        </p:nvSpPr>
        <p:spPr>
          <a:xfrm>
            <a:off x="7749081" y="2788311"/>
            <a:ext cx="166465" cy="85091"/>
          </a:xfrm>
          <a:custGeom>
            <a:rect b="b" l="l" r="r" t="t"/>
            <a:pathLst>
              <a:path extrusionOk="0" h="85091" w="166465">
                <a:moveTo>
                  <a:pt x="55194" y="2858"/>
                </a:moveTo>
                <a:lnTo>
                  <a:pt x="62268" y="2844"/>
                </a:lnTo>
                <a:lnTo>
                  <a:pt x="74964" y="2943"/>
                </a:lnTo>
                <a:lnTo>
                  <a:pt x="87659" y="3049"/>
                </a:lnTo>
                <a:lnTo>
                  <a:pt x="100355" y="3081"/>
                </a:lnTo>
                <a:lnTo>
                  <a:pt x="113051" y="2955"/>
                </a:lnTo>
                <a:lnTo>
                  <a:pt x="125748" y="2588"/>
                </a:lnTo>
                <a:lnTo>
                  <a:pt x="128444" y="2472"/>
                </a:lnTo>
                <a:lnTo>
                  <a:pt x="141131" y="1783"/>
                </a:lnTo>
                <a:lnTo>
                  <a:pt x="153802" y="936"/>
                </a:lnTo>
                <a:lnTo>
                  <a:pt x="166465" y="0"/>
                </a:lnTo>
                <a:lnTo>
                  <a:pt x="159928" y="84372"/>
                </a:lnTo>
                <a:lnTo>
                  <a:pt x="152379" y="84410"/>
                </a:lnTo>
                <a:lnTo>
                  <a:pt x="139680" y="84460"/>
                </a:lnTo>
                <a:lnTo>
                  <a:pt x="126982" y="84485"/>
                </a:lnTo>
                <a:lnTo>
                  <a:pt x="63490" y="84519"/>
                </a:lnTo>
                <a:lnTo>
                  <a:pt x="50791" y="84560"/>
                </a:lnTo>
                <a:lnTo>
                  <a:pt x="38093" y="84630"/>
                </a:lnTo>
                <a:lnTo>
                  <a:pt x="25395" y="84737"/>
                </a:lnTo>
                <a:lnTo>
                  <a:pt x="12697" y="84888"/>
                </a:lnTo>
                <a:lnTo>
                  <a:pt x="0" y="85091"/>
                </a:lnTo>
                <a:lnTo>
                  <a:pt x="4400" y="2762"/>
                </a:lnTo>
                <a:lnTo>
                  <a:pt x="17095" y="2950"/>
                </a:lnTo>
                <a:lnTo>
                  <a:pt x="29793" y="2979"/>
                </a:lnTo>
                <a:lnTo>
                  <a:pt x="42494" y="2924"/>
                </a:lnTo>
                <a:lnTo>
                  <a:pt x="55194" y="2858"/>
                </a:lnTo>
                <a:close/>
              </a:path>
            </a:pathLst>
          </a:custGeom>
          <a:solidFill>
            <a:srgbClr val="FFDF7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7"/>
          <p:cNvSpPr/>
          <p:nvPr/>
        </p:nvSpPr>
        <p:spPr>
          <a:xfrm>
            <a:off x="7555309" y="2792107"/>
            <a:ext cx="44220" cy="83711"/>
          </a:xfrm>
          <a:custGeom>
            <a:rect b="b" l="l" r="r" t="t"/>
            <a:pathLst>
              <a:path extrusionOk="0" h="83711" w="44220">
                <a:moveTo>
                  <a:pt x="0" y="83711"/>
                </a:moveTo>
                <a:lnTo>
                  <a:pt x="1536" y="1392"/>
                </a:lnTo>
                <a:lnTo>
                  <a:pt x="14222" y="833"/>
                </a:lnTo>
                <a:lnTo>
                  <a:pt x="26915" y="380"/>
                </a:lnTo>
                <a:lnTo>
                  <a:pt x="39610" y="0"/>
                </a:lnTo>
                <a:lnTo>
                  <a:pt x="44220" y="82640"/>
                </a:lnTo>
                <a:lnTo>
                  <a:pt x="31426" y="82654"/>
                </a:lnTo>
                <a:lnTo>
                  <a:pt x="18736" y="83027"/>
                </a:lnTo>
                <a:lnTo>
                  <a:pt x="6107" y="83512"/>
                </a:lnTo>
                <a:lnTo>
                  <a:pt x="0" y="83711"/>
                </a:lnTo>
                <a:close/>
              </a:path>
            </a:pathLst>
          </a:custGeom>
          <a:solidFill>
            <a:srgbClr val="FFDF7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7"/>
          <p:cNvSpPr/>
          <p:nvPr/>
        </p:nvSpPr>
        <p:spPr>
          <a:xfrm>
            <a:off x="7793278" y="2621615"/>
            <a:ext cx="141791" cy="165356"/>
          </a:xfrm>
          <a:custGeom>
            <a:rect b="b" l="l" r="r" t="t"/>
            <a:pathLst>
              <a:path extrusionOk="0" h="165356" w="141791">
                <a:moveTo>
                  <a:pt x="129670" y="138518"/>
                </a:moveTo>
                <a:lnTo>
                  <a:pt x="128891" y="138456"/>
                </a:lnTo>
                <a:lnTo>
                  <a:pt x="128120" y="138469"/>
                </a:lnTo>
                <a:lnTo>
                  <a:pt x="115421" y="138675"/>
                </a:lnTo>
                <a:lnTo>
                  <a:pt x="102723" y="138877"/>
                </a:lnTo>
                <a:lnTo>
                  <a:pt x="90025" y="139094"/>
                </a:lnTo>
                <a:lnTo>
                  <a:pt x="77327" y="139349"/>
                </a:lnTo>
                <a:lnTo>
                  <a:pt x="76817" y="139360"/>
                </a:lnTo>
                <a:lnTo>
                  <a:pt x="64117" y="139503"/>
                </a:lnTo>
                <a:lnTo>
                  <a:pt x="51420" y="139421"/>
                </a:lnTo>
                <a:lnTo>
                  <a:pt x="38725" y="139202"/>
                </a:lnTo>
                <a:lnTo>
                  <a:pt x="26030" y="138931"/>
                </a:lnTo>
                <a:lnTo>
                  <a:pt x="13336" y="138695"/>
                </a:lnTo>
                <a:lnTo>
                  <a:pt x="641" y="138579"/>
                </a:lnTo>
                <a:lnTo>
                  <a:pt x="0" y="138578"/>
                </a:lnTo>
                <a:lnTo>
                  <a:pt x="8890" y="25"/>
                </a:lnTo>
                <a:lnTo>
                  <a:pt x="34290" y="0"/>
                </a:lnTo>
                <a:lnTo>
                  <a:pt x="59690" y="12"/>
                </a:lnTo>
                <a:lnTo>
                  <a:pt x="72389" y="46"/>
                </a:lnTo>
                <a:lnTo>
                  <a:pt x="84884" y="106"/>
                </a:lnTo>
                <a:lnTo>
                  <a:pt x="97578" y="386"/>
                </a:lnTo>
                <a:lnTo>
                  <a:pt x="110261" y="1032"/>
                </a:lnTo>
                <a:lnTo>
                  <a:pt x="122934" y="1976"/>
                </a:lnTo>
                <a:lnTo>
                  <a:pt x="129147" y="2527"/>
                </a:lnTo>
                <a:lnTo>
                  <a:pt x="141791" y="3813"/>
                </a:lnTo>
                <a:lnTo>
                  <a:pt x="136465" y="165356"/>
                </a:lnTo>
                <a:lnTo>
                  <a:pt x="135754" y="161025"/>
                </a:lnTo>
                <a:lnTo>
                  <a:pt x="135630" y="160267"/>
                </a:lnTo>
                <a:lnTo>
                  <a:pt x="135551" y="159502"/>
                </a:lnTo>
                <a:lnTo>
                  <a:pt x="135465" y="158738"/>
                </a:lnTo>
                <a:lnTo>
                  <a:pt x="134807" y="152940"/>
                </a:lnTo>
                <a:lnTo>
                  <a:pt x="134070" y="147149"/>
                </a:lnTo>
                <a:lnTo>
                  <a:pt x="133543" y="141339"/>
                </a:lnTo>
                <a:lnTo>
                  <a:pt x="133352" y="139236"/>
                </a:lnTo>
                <a:lnTo>
                  <a:pt x="132644" y="138188"/>
                </a:lnTo>
                <a:lnTo>
                  <a:pt x="130433" y="138433"/>
                </a:lnTo>
                <a:lnTo>
                  <a:pt x="129670" y="138518"/>
                </a:lnTo>
                <a:close/>
              </a:path>
            </a:pathLst>
          </a:custGeom>
          <a:solidFill>
            <a:srgbClr val="FFDF7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7"/>
          <p:cNvSpPr/>
          <p:nvPr/>
        </p:nvSpPr>
        <p:spPr>
          <a:xfrm>
            <a:off x="7188015" y="2621485"/>
            <a:ext cx="592566" cy="407352"/>
          </a:xfrm>
          <a:custGeom>
            <a:rect b="b" l="l" r="r" t="t"/>
            <a:pathLst>
              <a:path extrusionOk="0" h="407352" w="592566">
                <a:moveTo>
                  <a:pt x="227930" y="13503"/>
                </a:moveTo>
                <a:lnTo>
                  <a:pt x="231770" y="12955"/>
                </a:lnTo>
                <a:lnTo>
                  <a:pt x="244377" y="11392"/>
                </a:lnTo>
                <a:lnTo>
                  <a:pt x="257011" y="10101"/>
                </a:lnTo>
                <a:lnTo>
                  <a:pt x="269649" y="8855"/>
                </a:lnTo>
                <a:lnTo>
                  <a:pt x="272137" y="8596"/>
                </a:lnTo>
                <a:lnTo>
                  <a:pt x="277492" y="8029"/>
                </a:lnTo>
                <a:lnTo>
                  <a:pt x="282888" y="7844"/>
                </a:lnTo>
                <a:lnTo>
                  <a:pt x="288267" y="7511"/>
                </a:lnTo>
                <a:lnTo>
                  <a:pt x="300942" y="6728"/>
                </a:lnTo>
                <a:lnTo>
                  <a:pt x="313619" y="5950"/>
                </a:lnTo>
                <a:lnTo>
                  <a:pt x="326295" y="5174"/>
                </a:lnTo>
                <a:lnTo>
                  <a:pt x="330672" y="4905"/>
                </a:lnTo>
                <a:lnTo>
                  <a:pt x="331289" y="4879"/>
                </a:lnTo>
                <a:lnTo>
                  <a:pt x="331598" y="4870"/>
                </a:lnTo>
                <a:lnTo>
                  <a:pt x="344296" y="4543"/>
                </a:lnTo>
                <a:lnTo>
                  <a:pt x="356993" y="4198"/>
                </a:lnTo>
                <a:lnTo>
                  <a:pt x="369499" y="3642"/>
                </a:lnTo>
                <a:lnTo>
                  <a:pt x="382191" y="3222"/>
                </a:lnTo>
                <a:lnTo>
                  <a:pt x="394878" y="2979"/>
                </a:lnTo>
                <a:lnTo>
                  <a:pt x="402775" y="2614"/>
                </a:lnTo>
                <a:lnTo>
                  <a:pt x="415465" y="2215"/>
                </a:lnTo>
                <a:lnTo>
                  <a:pt x="428139" y="1945"/>
                </a:lnTo>
                <a:lnTo>
                  <a:pt x="430506" y="1819"/>
                </a:lnTo>
                <a:lnTo>
                  <a:pt x="443194" y="1332"/>
                </a:lnTo>
                <a:lnTo>
                  <a:pt x="455885" y="1170"/>
                </a:lnTo>
                <a:lnTo>
                  <a:pt x="468571" y="922"/>
                </a:lnTo>
                <a:lnTo>
                  <a:pt x="483430" y="426"/>
                </a:lnTo>
                <a:lnTo>
                  <a:pt x="496125" y="188"/>
                </a:lnTo>
                <a:lnTo>
                  <a:pt x="508821" y="84"/>
                </a:lnTo>
                <a:lnTo>
                  <a:pt x="521517" y="68"/>
                </a:lnTo>
                <a:lnTo>
                  <a:pt x="534214" y="97"/>
                </a:lnTo>
                <a:lnTo>
                  <a:pt x="546910" y="128"/>
                </a:lnTo>
                <a:lnTo>
                  <a:pt x="559606" y="115"/>
                </a:lnTo>
                <a:lnTo>
                  <a:pt x="567918" y="63"/>
                </a:lnTo>
                <a:lnTo>
                  <a:pt x="574862" y="0"/>
                </a:lnTo>
                <a:lnTo>
                  <a:pt x="581808" y="53"/>
                </a:lnTo>
                <a:lnTo>
                  <a:pt x="592566" y="138656"/>
                </a:lnTo>
                <a:lnTo>
                  <a:pt x="579869" y="138574"/>
                </a:lnTo>
                <a:lnTo>
                  <a:pt x="567172" y="138522"/>
                </a:lnTo>
                <a:lnTo>
                  <a:pt x="554476" y="138559"/>
                </a:lnTo>
                <a:lnTo>
                  <a:pt x="541781" y="138746"/>
                </a:lnTo>
                <a:lnTo>
                  <a:pt x="529087" y="139143"/>
                </a:lnTo>
                <a:lnTo>
                  <a:pt x="522890" y="139431"/>
                </a:lnTo>
                <a:lnTo>
                  <a:pt x="510205" y="140042"/>
                </a:lnTo>
                <a:lnTo>
                  <a:pt x="497516" y="140581"/>
                </a:lnTo>
                <a:lnTo>
                  <a:pt x="484826" y="141090"/>
                </a:lnTo>
                <a:lnTo>
                  <a:pt x="474834" y="141496"/>
                </a:lnTo>
                <a:lnTo>
                  <a:pt x="472060" y="141611"/>
                </a:lnTo>
                <a:lnTo>
                  <a:pt x="469271" y="141507"/>
                </a:lnTo>
                <a:lnTo>
                  <a:pt x="466505" y="141714"/>
                </a:lnTo>
                <a:lnTo>
                  <a:pt x="453829" y="142572"/>
                </a:lnTo>
                <a:lnTo>
                  <a:pt x="461944" y="169417"/>
                </a:lnTo>
                <a:lnTo>
                  <a:pt x="461577" y="253956"/>
                </a:lnTo>
                <a:lnTo>
                  <a:pt x="474276" y="253725"/>
                </a:lnTo>
                <a:lnTo>
                  <a:pt x="486977" y="253562"/>
                </a:lnTo>
                <a:lnTo>
                  <a:pt x="499677" y="253404"/>
                </a:lnTo>
                <a:lnTo>
                  <a:pt x="512373" y="253184"/>
                </a:lnTo>
                <a:lnTo>
                  <a:pt x="525063" y="252839"/>
                </a:lnTo>
                <a:lnTo>
                  <a:pt x="535671" y="252508"/>
                </a:lnTo>
                <a:lnTo>
                  <a:pt x="548368" y="252178"/>
                </a:lnTo>
                <a:lnTo>
                  <a:pt x="541423" y="282895"/>
                </a:lnTo>
                <a:lnTo>
                  <a:pt x="528730" y="282735"/>
                </a:lnTo>
                <a:lnTo>
                  <a:pt x="516036" y="282730"/>
                </a:lnTo>
                <a:lnTo>
                  <a:pt x="507262" y="282837"/>
                </a:lnTo>
                <a:lnTo>
                  <a:pt x="494563" y="282968"/>
                </a:lnTo>
                <a:lnTo>
                  <a:pt x="502113" y="379029"/>
                </a:lnTo>
                <a:lnTo>
                  <a:pt x="489413" y="379197"/>
                </a:lnTo>
                <a:lnTo>
                  <a:pt x="477538" y="407352"/>
                </a:lnTo>
                <a:lnTo>
                  <a:pt x="476714" y="379323"/>
                </a:lnTo>
                <a:lnTo>
                  <a:pt x="481863" y="283082"/>
                </a:lnTo>
                <a:lnTo>
                  <a:pt x="469163" y="283188"/>
                </a:lnTo>
                <a:lnTo>
                  <a:pt x="458895" y="254020"/>
                </a:lnTo>
                <a:lnTo>
                  <a:pt x="449245" y="169610"/>
                </a:lnTo>
                <a:lnTo>
                  <a:pt x="441144" y="143246"/>
                </a:lnTo>
                <a:lnTo>
                  <a:pt x="428453" y="143739"/>
                </a:lnTo>
                <a:lnTo>
                  <a:pt x="415759" y="144054"/>
                </a:lnTo>
                <a:lnTo>
                  <a:pt x="414776" y="144072"/>
                </a:lnTo>
                <a:lnTo>
                  <a:pt x="402083" y="144209"/>
                </a:lnTo>
                <a:lnTo>
                  <a:pt x="389389" y="144243"/>
                </a:lnTo>
                <a:lnTo>
                  <a:pt x="376694" y="144250"/>
                </a:lnTo>
                <a:lnTo>
                  <a:pt x="364000" y="144306"/>
                </a:lnTo>
                <a:lnTo>
                  <a:pt x="368829" y="172013"/>
                </a:lnTo>
                <a:lnTo>
                  <a:pt x="367293" y="254333"/>
                </a:lnTo>
                <a:lnTo>
                  <a:pt x="373401" y="254133"/>
                </a:lnTo>
                <a:lnTo>
                  <a:pt x="386030" y="253649"/>
                </a:lnTo>
                <a:lnTo>
                  <a:pt x="398719" y="253275"/>
                </a:lnTo>
                <a:lnTo>
                  <a:pt x="420756" y="253268"/>
                </a:lnTo>
                <a:lnTo>
                  <a:pt x="423849" y="170166"/>
                </a:lnTo>
                <a:lnTo>
                  <a:pt x="433414" y="253626"/>
                </a:lnTo>
                <a:lnTo>
                  <a:pt x="446135" y="254013"/>
                </a:lnTo>
                <a:lnTo>
                  <a:pt x="456464" y="283296"/>
                </a:lnTo>
                <a:lnTo>
                  <a:pt x="443764" y="283417"/>
                </a:lnTo>
                <a:lnTo>
                  <a:pt x="431065" y="283560"/>
                </a:lnTo>
                <a:lnTo>
                  <a:pt x="428828" y="380566"/>
                </a:lnTo>
                <a:lnTo>
                  <a:pt x="420208" y="380834"/>
                </a:lnTo>
                <a:lnTo>
                  <a:pt x="407525" y="381436"/>
                </a:lnTo>
                <a:lnTo>
                  <a:pt x="418367" y="283735"/>
                </a:lnTo>
                <a:lnTo>
                  <a:pt x="406505" y="283981"/>
                </a:lnTo>
                <a:lnTo>
                  <a:pt x="393810" y="284372"/>
                </a:lnTo>
                <a:lnTo>
                  <a:pt x="382178" y="383123"/>
                </a:lnTo>
                <a:lnTo>
                  <a:pt x="381118" y="284881"/>
                </a:lnTo>
                <a:lnTo>
                  <a:pt x="368433" y="285490"/>
                </a:lnTo>
                <a:lnTo>
                  <a:pt x="361146" y="254507"/>
                </a:lnTo>
                <a:lnTo>
                  <a:pt x="358412" y="172533"/>
                </a:lnTo>
                <a:lnTo>
                  <a:pt x="351307" y="144488"/>
                </a:lnTo>
                <a:lnTo>
                  <a:pt x="338617" y="144871"/>
                </a:lnTo>
                <a:lnTo>
                  <a:pt x="330556" y="145254"/>
                </a:lnTo>
                <a:lnTo>
                  <a:pt x="317875" y="145976"/>
                </a:lnTo>
                <a:lnTo>
                  <a:pt x="305193" y="146684"/>
                </a:lnTo>
                <a:lnTo>
                  <a:pt x="292508" y="147296"/>
                </a:lnTo>
                <a:lnTo>
                  <a:pt x="283922" y="147613"/>
                </a:lnTo>
                <a:lnTo>
                  <a:pt x="271243" y="148519"/>
                </a:lnTo>
                <a:lnTo>
                  <a:pt x="258619" y="149841"/>
                </a:lnTo>
                <a:lnTo>
                  <a:pt x="256763" y="150016"/>
                </a:lnTo>
                <a:lnTo>
                  <a:pt x="244145" y="151262"/>
                </a:lnTo>
                <a:lnTo>
                  <a:pt x="231516" y="152277"/>
                </a:lnTo>
                <a:lnTo>
                  <a:pt x="218847" y="152420"/>
                </a:lnTo>
                <a:lnTo>
                  <a:pt x="217117" y="152336"/>
                </a:lnTo>
                <a:lnTo>
                  <a:pt x="209878" y="151926"/>
                </a:lnTo>
                <a:lnTo>
                  <a:pt x="202650" y="151568"/>
                </a:lnTo>
                <a:lnTo>
                  <a:pt x="190140" y="151530"/>
                </a:lnTo>
                <a:lnTo>
                  <a:pt x="184935" y="152061"/>
                </a:lnTo>
                <a:lnTo>
                  <a:pt x="179798" y="153157"/>
                </a:lnTo>
                <a:lnTo>
                  <a:pt x="175766" y="154017"/>
                </a:lnTo>
                <a:lnTo>
                  <a:pt x="175325" y="154767"/>
                </a:lnTo>
                <a:lnTo>
                  <a:pt x="175643" y="158776"/>
                </a:lnTo>
                <a:lnTo>
                  <a:pt x="175529" y="289794"/>
                </a:lnTo>
                <a:lnTo>
                  <a:pt x="174234" y="277159"/>
                </a:lnTo>
                <a:lnTo>
                  <a:pt x="173310" y="266717"/>
                </a:lnTo>
                <a:lnTo>
                  <a:pt x="172037" y="254050"/>
                </a:lnTo>
                <a:lnTo>
                  <a:pt x="169922" y="241531"/>
                </a:lnTo>
                <a:lnTo>
                  <a:pt x="168416" y="235388"/>
                </a:lnTo>
                <a:lnTo>
                  <a:pt x="163784" y="223322"/>
                </a:lnTo>
                <a:lnTo>
                  <a:pt x="156943" y="212572"/>
                </a:lnTo>
                <a:lnTo>
                  <a:pt x="149934" y="205006"/>
                </a:lnTo>
                <a:lnTo>
                  <a:pt x="139290" y="197714"/>
                </a:lnTo>
                <a:lnTo>
                  <a:pt x="127658" y="194185"/>
                </a:lnTo>
                <a:lnTo>
                  <a:pt x="115229" y="194006"/>
                </a:lnTo>
                <a:lnTo>
                  <a:pt x="107616" y="195301"/>
                </a:lnTo>
                <a:lnTo>
                  <a:pt x="94865" y="200052"/>
                </a:lnTo>
                <a:lnTo>
                  <a:pt x="84596" y="207647"/>
                </a:lnTo>
                <a:lnTo>
                  <a:pt x="76627" y="217815"/>
                </a:lnTo>
                <a:lnTo>
                  <a:pt x="72308" y="226347"/>
                </a:lnTo>
                <a:lnTo>
                  <a:pt x="67711" y="238189"/>
                </a:lnTo>
                <a:lnTo>
                  <a:pt x="63593" y="250205"/>
                </a:lnTo>
                <a:lnTo>
                  <a:pt x="59660" y="262286"/>
                </a:lnTo>
                <a:lnTo>
                  <a:pt x="57295" y="269434"/>
                </a:lnTo>
                <a:lnTo>
                  <a:pt x="52986" y="281440"/>
                </a:lnTo>
                <a:lnTo>
                  <a:pt x="48185" y="293210"/>
                </a:lnTo>
                <a:lnTo>
                  <a:pt x="42825" y="304719"/>
                </a:lnTo>
                <a:lnTo>
                  <a:pt x="36839" y="315940"/>
                </a:lnTo>
                <a:lnTo>
                  <a:pt x="31924" y="324109"/>
                </a:lnTo>
                <a:lnTo>
                  <a:pt x="24318" y="334370"/>
                </a:lnTo>
                <a:lnTo>
                  <a:pt x="15205" y="343238"/>
                </a:lnTo>
                <a:lnTo>
                  <a:pt x="12390" y="345431"/>
                </a:lnTo>
                <a:lnTo>
                  <a:pt x="9676" y="347191"/>
                </a:lnTo>
                <a:lnTo>
                  <a:pt x="7282" y="348547"/>
                </a:lnTo>
                <a:lnTo>
                  <a:pt x="6832" y="348345"/>
                </a:lnTo>
                <a:lnTo>
                  <a:pt x="6412" y="345728"/>
                </a:lnTo>
                <a:lnTo>
                  <a:pt x="5805" y="341941"/>
                </a:lnTo>
                <a:lnTo>
                  <a:pt x="5087" y="338165"/>
                </a:lnTo>
                <a:lnTo>
                  <a:pt x="4678" y="334356"/>
                </a:lnTo>
                <a:lnTo>
                  <a:pt x="3395" y="321723"/>
                </a:lnTo>
                <a:lnTo>
                  <a:pt x="2291" y="309072"/>
                </a:lnTo>
                <a:lnTo>
                  <a:pt x="1526" y="298119"/>
                </a:lnTo>
                <a:lnTo>
                  <a:pt x="1118" y="285425"/>
                </a:lnTo>
                <a:lnTo>
                  <a:pt x="758" y="272750"/>
                </a:lnTo>
                <a:lnTo>
                  <a:pt x="588" y="270016"/>
                </a:lnTo>
                <a:lnTo>
                  <a:pt x="0" y="257319"/>
                </a:lnTo>
                <a:lnTo>
                  <a:pt x="118" y="244641"/>
                </a:lnTo>
                <a:lnTo>
                  <a:pt x="156" y="243750"/>
                </a:lnTo>
                <a:lnTo>
                  <a:pt x="685" y="231066"/>
                </a:lnTo>
                <a:lnTo>
                  <a:pt x="1272" y="218383"/>
                </a:lnTo>
                <a:lnTo>
                  <a:pt x="2108" y="205704"/>
                </a:lnTo>
                <a:lnTo>
                  <a:pt x="3791" y="189696"/>
                </a:lnTo>
                <a:lnTo>
                  <a:pt x="5669" y="177126"/>
                </a:lnTo>
                <a:lnTo>
                  <a:pt x="8022" y="164650"/>
                </a:lnTo>
                <a:lnTo>
                  <a:pt x="10841" y="152262"/>
                </a:lnTo>
                <a:lnTo>
                  <a:pt x="12985" y="144016"/>
                </a:lnTo>
                <a:lnTo>
                  <a:pt x="16599" y="131818"/>
                </a:lnTo>
                <a:lnTo>
                  <a:pt x="20965" y="119892"/>
                </a:lnTo>
                <a:lnTo>
                  <a:pt x="26432" y="108371"/>
                </a:lnTo>
                <a:lnTo>
                  <a:pt x="34452" y="95920"/>
                </a:lnTo>
                <a:lnTo>
                  <a:pt x="42712" y="86261"/>
                </a:lnTo>
                <a:lnTo>
                  <a:pt x="52020" y="77582"/>
                </a:lnTo>
                <a:lnTo>
                  <a:pt x="60756" y="70810"/>
                </a:lnTo>
                <a:lnTo>
                  <a:pt x="71393" y="63778"/>
                </a:lnTo>
                <a:lnTo>
                  <a:pt x="82446" y="57517"/>
                </a:lnTo>
                <a:lnTo>
                  <a:pt x="93845" y="51898"/>
                </a:lnTo>
                <a:lnTo>
                  <a:pt x="105520" y="46793"/>
                </a:lnTo>
                <a:lnTo>
                  <a:pt x="118577" y="41607"/>
                </a:lnTo>
                <a:lnTo>
                  <a:pt x="130516" y="37238"/>
                </a:lnTo>
                <a:lnTo>
                  <a:pt x="142553" y="33176"/>
                </a:lnTo>
                <a:lnTo>
                  <a:pt x="154683" y="29415"/>
                </a:lnTo>
                <a:lnTo>
                  <a:pt x="166906" y="25947"/>
                </a:lnTo>
                <a:lnTo>
                  <a:pt x="179219" y="22767"/>
                </a:lnTo>
                <a:lnTo>
                  <a:pt x="190413" y="20135"/>
                </a:lnTo>
                <a:lnTo>
                  <a:pt x="202857" y="17582"/>
                </a:lnTo>
                <a:lnTo>
                  <a:pt x="215369" y="15410"/>
                </a:lnTo>
                <a:lnTo>
                  <a:pt x="227930" y="13503"/>
                </a:lnTo>
                <a:close/>
              </a:path>
            </a:pathLst>
          </a:custGeom>
          <a:solidFill>
            <a:srgbClr val="FFDF7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7"/>
          <p:cNvSpPr/>
          <p:nvPr/>
        </p:nvSpPr>
        <p:spPr>
          <a:xfrm>
            <a:off x="7905598" y="2992980"/>
            <a:ext cx="43144" cy="284703"/>
          </a:xfrm>
          <a:custGeom>
            <a:rect b="b" l="l" r="r" t="t"/>
            <a:pathLst>
              <a:path extrusionOk="0" h="284703" w="43144">
                <a:moveTo>
                  <a:pt x="38576" y="23629"/>
                </a:moveTo>
                <a:lnTo>
                  <a:pt x="38839" y="18440"/>
                </a:lnTo>
                <a:lnTo>
                  <a:pt x="43144" y="153294"/>
                </a:lnTo>
                <a:lnTo>
                  <a:pt x="36150" y="164054"/>
                </a:lnTo>
                <a:lnTo>
                  <a:pt x="29746" y="175091"/>
                </a:lnTo>
                <a:lnTo>
                  <a:pt x="23987" y="186428"/>
                </a:lnTo>
                <a:lnTo>
                  <a:pt x="18927" y="198084"/>
                </a:lnTo>
                <a:lnTo>
                  <a:pt x="14622" y="210083"/>
                </a:lnTo>
                <a:lnTo>
                  <a:pt x="11128" y="222444"/>
                </a:lnTo>
                <a:lnTo>
                  <a:pt x="8098" y="236642"/>
                </a:lnTo>
                <a:lnTo>
                  <a:pt x="5983" y="249164"/>
                </a:lnTo>
                <a:lnTo>
                  <a:pt x="4516" y="259555"/>
                </a:lnTo>
                <a:lnTo>
                  <a:pt x="2806" y="272139"/>
                </a:lnTo>
                <a:lnTo>
                  <a:pt x="943" y="284703"/>
                </a:lnTo>
                <a:lnTo>
                  <a:pt x="0" y="27491"/>
                </a:lnTo>
                <a:lnTo>
                  <a:pt x="12675" y="26695"/>
                </a:lnTo>
                <a:lnTo>
                  <a:pt x="18698" y="26261"/>
                </a:lnTo>
                <a:lnTo>
                  <a:pt x="23759" y="25870"/>
                </a:lnTo>
                <a:lnTo>
                  <a:pt x="28804" y="25158"/>
                </a:lnTo>
                <a:lnTo>
                  <a:pt x="33822" y="24373"/>
                </a:lnTo>
                <a:lnTo>
                  <a:pt x="37260" y="0"/>
                </a:lnTo>
                <a:lnTo>
                  <a:pt x="37780" y="622"/>
                </a:lnTo>
                <a:lnTo>
                  <a:pt x="38576" y="23629"/>
                </a:lnTo>
                <a:lnTo>
                  <a:pt x="38803" y="23145"/>
                </a:lnTo>
                <a:lnTo>
                  <a:pt x="38576" y="23629"/>
                </a:lnTo>
                <a:close/>
              </a:path>
            </a:pathLst>
          </a:custGeom>
          <a:solidFill>
            <a:srgbClr val="FFDF7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7"/>
          <p:cNvSpPr/>
          <p:nvPr/>
        </p:nvSpPr>
        <p:spPr>
          <a:xfrm>
            <a:off x="7944174" y="3006801"/>
            <a:ext cx="4568" cy="139473"/>
          </a:xfrm>
          <a:custGeom>
            <a:rect b="b" l="l" r="r" t="t"/>
            <a:pathLst>
              <a:path extrusionOk="0" h="139473" w="4568">
                <a:moveTo>
                  <a:pt x="297" y="0"/>
                </a:moveTo>
                <a:lnTo>
                  <a:pt x="4568" y="139473"/>
                </a:lnTo>
                <a:lnTo>
                  <a:pt x="262" y="4618"/>
                </a:lnTo>
                <a:lnTo>
                  <a:pt x="0" y="9808"/>
                </a:lnTo>
                <a:lnTo>
                  <a:pt x="297" y="0"/>
                </a:lnTo>
                <a:close/>
              </a:path>
            </a:pathLst>
          </a:custGeom>
          <a:solidFill>
            <a:srgbClr val="FFDF7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7"/>
          <p:cNvSpPr/>
          <p:nvPr/>
        </p:nvSpPr>
        <p:spPr>
          <a:xfrm>
            <a:off x="7767041" y="2871863"/>
            <a:ext cx="172378" cy="434843"/>
          </a:xfrm>
          <a:custGeom>
            <a:rect b="b" l="l" r="r" t="t"/>
            <a:pathLst>
              <a:path extrusionOk="0" h="434843" w="172378">
                <a:moveTo>
                  <a:pt x="29763" y="124448"/>
                </a:moveTo>
                <a:lnTo>
                  <a:pt x="38810" y="124050"/>
                </a:lnTo>
                <a:lnTo>
                  <a:pt x="51502" y="123563"/>
                </a:lnTo>
                <a:lnTo>
                  <a:pt x="64193" y="123087"/>
                </a:lnTo>
                <a:lnTo>
                  <a:pt x="76880" y="122546"/>
                </a:lnTo>
                <a:lnTo>
                  <a:pt x="79571" y="122421"/>
                </a:lnTo>
                <a:lnTo>
                  <a:pt x="92264" y="121896"/>
                </a:lnTo>
                <a:lnTo>
                  <a:pt x="104957" y="121474"/>
                </a:lnTo>
                <a:lnTo>
                  <a:pt x="117652" y="121153"/>
                </a:lnTo>
                <a:lnTo>
                  <a:pt x="130347" y="120932"/>
                </a:lnTo>
                <a:lnTo>
                  <a:pt x="143045" y="120809"/>
                </a:lnTo>
                <a:lnTo>
                  <a:pt x="155744" y="120782"/>
                </a:lnTo>
                <a:lnTo>
                  <a:pt x="156153" y="24253"/>
                </a:lnTo>
                <a:lnTo>
                  <a:pt x="160419" y="23569"/>
                </a:lnTo>
                <a:lnTo>
                  <a:pt x="160756" y="0"/>
                </a:lnTo>
                <a:lnTo>
                  <a:pt x="167166" y="30"/>
                </a:lnTo>
                <a:lnTo>
                  <a:pt x="164709" y="23144"/>
                </a:lnTo>
                <a:lnTo>
                  <a:pt x="167166" y="30"/>
                </a:lnTo>
                <a:lnTo>
                  <a:pt x="166872" y="22929"/>
                </a:lnTo>
                <a:lnTo>
                  <a:pt x="167539" y="21871"/>
                </a:lnTo>
                <a:lnTo>
                  <a:pt x="168445" y="120850"/>
                </a:lnTo>
                <a:lnTo>
                  <a:pt x="169525" y="120860"/>
                </a:lnTo>
                <a:lnTo>
                  <a:pt x="172378" y="145489"/>
                </a:lnTo>
                <a:lnTo>
                  <a:pt x="167360" y="146274"/>
                </a:lnTo>
                <a:lnTo>
                  <a:pt x="162315" y="146987"/>
                </a:lnTo>
                <a:lnTo>
                  <a:pt x="157254" y="147377"/>
                </a:lnTo>
                <a:lnTo>
                  <a:pt x="151231" y="147811"/>
                </a:lnTo>
                <a:lnTo>
                  <a:pt x="138556" y="148607"/>
                </a:lnTo>
                <a:lnTo>
                  <a:pt x="139499" y="405819"/>
                </a:lnTo>
                <a:lnTo>
                  <a:pt x="137415" y="418349"/>
                </a:lnTo>
                <a:lnTo>
                  <a:pt x="135799" y="427038"/>
                </a:lnTo>
                <a:lnTo>
                  <a:pt x="134756" y="432383"/>
                </a:lnTo>
                <a:lnTo>
                  <a:pt x="131563" y="434843"/>
                </a:lnTo>
                <a:lnTo>
                  <a:pt x="127232" y="433796"/>
                </a:lnTo>
                <a:lnTo>
                  <a:pt x="125883" y="149439"/>
                </a:lnTo>
                <a:lnTo>
                  <a:pt x="117495" y="149989"/>
                </a:lnTo>
                <a:lnTo>
                  <a:pt x="118411" y="424450"/>
                </a:lnTo>
                <a:lnTo>
                  <a:pt x="114553" y="419076"/>
                </a:lnTo>
                <a:lnTo>
                  <a:pt x="110657" y="413730"/>
                </a:lnTo>
                <a:lnTo>
                  <a:pt x="103006" y="403570"/>
                </a:lnTo>
                <a:lnTo>
                  <a:pt x="95002" y="393710"/>
                </a:lnTo>
                <a:lnTo>
                  <a:pt x="104814" y="150597"/>
                </a:lnTo>
                <a:lnTo>
                  <a:pt x="92130" y="150979"/>
                </a:lnTo>
                <a:lnTo>
                  <a:pt x="79444" y="151185"/>
                </a:lnTo>
                <a:lnTo>
                  <a:pt x="66755" y="151266"/>
                </a:lnTo>
                <a:lnTo>
                  <a:pt x="54065" y="151270"/>
                </a:lnTo>
                <a:lnTo>
                  <a:pt x="41375" y="151247"/>
                </a:lnTo>
                <a:lnTo>
                  <a:pt x="28685" y="151248"/>
                </a:lnTo>
                <a:lnTo>
                  <a:pt x="15996" y="151321"/>
                </a:lnTo>
                <a:lnTo>
                  <a:pt x="3310" y="151516"/>
                </a:lnTo>
                <a:lnTo>
                  <a:pt x="12097" y="337826"/>
                </a:lnTo>
                <a:lnTo>
                  <a:pt x="0" y="151586"/>
                </a:lnTo>
                <a:lnTo>
                  <a:pt x="4397" y="125758"/>
                </a:lnTo>
                <a:lnTo>
                  <a:pt x="17079" y="125084"/>
                </a:lnTo>
                <a:lnTo>
                  <a:pt x="29763" y="124448"/>
                </a:lnTo>
                <a:close/>
              </a:path>
            </a:pathLst>
          </a:custGeom>
          <a:solidFill>
            <a:srgbClr val="FFDF7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7"/>
          <p:cNvSpPr/>
          <p:nvPr/>
        </p:nvSpPr>
        <p:spPr>
          <a:xfrm>
            <a:off x="7741646" y="2904046"/>
            <a:ext cx="31269" cy="296459"/>
          </a:xfrm>
          <a:custGeom>
            <a:rect b="b" l="l" r="r" t="t"/>
            <a:pathLst>
              <a:path extrusionOk="0" h="296459" w="31269">
                <a:moveTo>
                  <a:pt x="496" y="296459"/>
                </a:moveTo>
                <a:lnTo>
                  <a:pt x="0" y="119969"/>
                </a:lnTo>
                <a:lnTo>
                  <a:pt x="6927" y="94751"/>
                </a:lnTo>
                <a:lnTo>
                  <a:pt x="5885" y="290"/>
                </a:lnTo>
                <a:lnTo>
                  <a:pt x="18576" y="81"/>
                </a:lnTo>
                <a:lnTo>
                  <a:pt x="31269" y="0"/>
                </a:lnTo>
                <a:lnTo>
                  <a:pt x="19612" y="94116"/>
                </a:lnTo>
                <a:lnTo>
                  <a:pt x="12697" y="119659"/>
                </a:lnTo>
                <a:lnTo>
                  <a:pt x="496" y="296459"/>
                </a:lnTo>
                <a:close/>
              </a:path>
            </a:pathLst>
          </a:custGeom>
          <a:solidFill>
            <a:srgbClr val="FFDF7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7"/>
          <p:cNvSpPr/>
          <p:nvPr/>
        </p:nvSpPr>
        <p:spPr>
          <a:xfrm>
            <a:off x="7665554" y="2999810"/>
            <a:ext cx="57638" cy="29027"/>
          </a:xfrm>
          <a:custGeom>
            <a:rect b="b" l="l" r="r" t="t"/>
            <a:pathLst>
              <a:path extrusionOk="0" h="29027" w="57638">
                <a:moveTo>
                  <a:pt x="0" y="29027"/>
                </a:moveTo>
                <a:lnTo>
                  <a:pt x="11875" y="872"/>
                </a:lnTo>
                <a:lnTo>
                  <a:pt x="24574" y="704"/>
                </a:lnTo>
                <a:lnTo>
                  <a:pt x="37273" y="486"/>
                </a:lnTo>
                <a:lnTo>
                  <a:pt x="49969" y="211"/>
                </a:lnTo>
                <a:lnTo>
                  <a:pt x="57638" y="0"/>
                </a:lnTo>
                <a:lnTo>
                  <a:pt x="50716" y="25352"/>
                </a:lnTo>
                <a:lnTo>
                  <a:pt x="37994" y="26196"/>
                </a:lnTo>
                <a:lnTo>
                  <a:pt x="25322" y="27061"/>
                </a:lnTo>
                <a:lnTo>
                  <a:pt x="12656" y="27992"/>
                </a:lnTo>
                <a:lnTo>
                  <a:pt x="0" y="29027"/>
                </a:lnTo>
                <a:close/>
              </a:path>
            </a:pathLst>
          </a:custGeom>
          <a:solidFill>
            <a:srgbClr val="FFDF7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7"/>
          <p:cNvSpPr/>
          <p:nvPr/>
        </p:nvSpPr>
        <p:spPr>
          <a:xfrm>
            <a:off x="7572473" y="3000883"/>
            <a:ext cx="88847" cy="177936"/>
          </a:xfrm>
          <a:custGeom>
            <a:rect b="b" l="l" r="r" t="t"/>
            <a:pathLst>
              <a:path extrusionOk="0" h="177936" w="88847">
                <a:moveTo>
                  <a:pt x="18342" y="177936"/>
                </a:moveTo>
                <a:lnTo>
                  <a:pt x="7751" y="177172"/>
                </a:lnTo>
                <a:lnTo>
                  <a:pt x="0" y="32087"/>
                </a:lnTo>
                <a:lnTo>
                  <a:pt x="12690" y="31766"/>
                </a:lnTo>
                <a:lnTo>
                  <a:pt x="23067" y="2039"/>
                </a:lnTo>
                <a:lnTo>
                  <a:pt x="35750" y="1437"/>
                </a:lnTo>
                <a:lnTo>
                  <a:pt x="44370" y="1168"/>
                </a:lnTo>
                <a:lnTo>
                  <a:pt x="57061" y="684"/>
                </a:lnTo>
                <a:lnTo>
                  <a:pt x="69753" y="240"/>
                </a:lnTo>
                <a:lnTo>
                  <a:pt x="82453" y="0"/>
                </a:lnTo>
                <a:lnTo>
                  <a:pt x="88847" y="28313"/>
                </a:lnTo>
                <a:lnTo>
                  <a:pt x="76177" y="29278"/>
                </a:lnTo>
                <a:lnTo>
                  <a:pt x="63502" y="30082"/>
                </a:lnTo>
                <a:lnTo>
                  <a:pt x="50820" y="30729"/>
                </a:lnTo>
                <a:lnTo>
                  <a:pt x="38131" y="31223"/>
                </a:lnTo>
                <a:lnTo>
                  <a:pt x="25433" y="31567"/>
                </a:lnTo>
                <a:lnTo>
                  <a:pt x="12725" y="31765"/>
                </a:lnTo>
                <a:lnTo>
                  <a:pt x="18342" y="177936"/>
                </a:lnTo>
                <a:close/>
              </a:path>
            </a:pathLst>
          </a:custGeom>
          <a:solidFill>
            <a:srgbClr val="FFDF7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7"/>
          <p:cNvSpPr/>
          <p:nvPr/>
        </p:nvSpPr>
        <p:spPr>
          <a:xfrm>
            <a:off x="7556449" y="2905221"/>
            <a:ext cx="49933" cy="272834"/>
          </a:xfrm>
          <a:custGeom>
            <a:rect b="b" l="l" r="r" t="t"/>
            <a:pathLst>
              <a:path extrusionOk="0" h="272834" w="49933">
                <a:moveTo>
                  <a:pt x="26421" y="98593"/>
                </a:moveTo>
                <a:lnTo>
                  <a:pt x="39091" y="97701"/>
                </a:lnTo>
                <a:lnTo>
                  <a:pt x="28715" y="127427"/>
                </a:lnTo>
                <a:lnTo>
                  <a:pt x="16024" y="127749"/>
                </a:lnTo>
                <a:lnTo>
                  <a:pt x="23776" y="272834"/>
                </a:lnTo>
                <a:lnTo>
                  <a:pt x="11111" y="271982"/>
                </a:lnTo>
                <a:lnTo>
                  <a:pt x="3324" y="128094"/>
                </a:lnTo>
                <a:lnTo>
                  <a:pt x="2394" y="99699"/>
                </a:lnTo>
                <a:lnTo>
                  <a:pt x="0" y="1754"/>
                </a:lnTo>
                <a:lnTo>
                  <a:pt x="12685" y="1145"/>
                </a:lnTo>
                <a:lnTo>
                  <a:pt x="13745" y="99388"/>
                </a:lnTo>
                <a:lnTo>
                  <a:pt x="25377" y="637"/>
                </a:lnTo>
                <a:lnTo>
                  <a:pt x="38072" y="245"/>
                </a:lnTo>
                <a:lnTo>
                  <a:pt x="49933" y="0"/>
                </a:lnTo>
                <a:lnTo>
                  <a:pt x="39091" y="97701"/>
                </a:lnTo>
                <a:lnTo>
                  <a:pt x="26421" y="98593"/>
                </a:lnTo>
                <a:close/>
              </a:path>
            </a:pathLst>
          </a:custGeom>
          <a:solidFill>
            <a:srgbClr val="FFDF7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7"/>
          <p:cNvSpPr/>
          <p:nvPr/>
        </p:nvSpPr>
        <p:spPr>
          <a:xfrm>
            <a:off x="7933914" y="2625428"/>
            <a:ext cx="138250" cy="520846"/>
          </a:xfrm>
          <a:custGeom>
            <a:rect b="b" l="l" r="r" t="t"/>
            <a:pathLst>
              <a:path extrusionOk="0" h="520846" w="138250">
                <a:moveTo>
                  <a:pt x="36142" y="493360"/>
                </a:moveTo>
                <a:lnTo>
                  <a:pt x="27996" y="503113"/>
                </a:lnTo>
                <a:lnTo>
                  <a:pt x="20248" y="513202"/>
                </a:lnTo>
                <a:lnTo>
                  <a:pt x="14828" y="520846"/>
                </a:lnTo>
                <a:lnTo>
                  <a:pt x="10557" y="381372"/>
                </a:lnTo>
                <a:lnTo>
                  <a:pt x="10260" y="391181"/>
                </a:lnTo>
                <a:lnTo>
                  <a:pt x="9464" y="368174"/>
                </a:lnTo>
                <a:lnTo>
                  <a:pt x="8944" y="367551"/>
                </a:lnTo>
                <a:lnTo>
                  <a:pt x="5505" y="391925"/>
                </a:lnTo>
                <a:lnTo>
                  <a:pt x="2653" y="367295"/>
                </a:lnTo>
                <a:lnTo>
                  <a:pt x="1573" y="367285"/>
                </a:lnTo>
                <a:lnTo>
                  <a:pt x="667" y="268306"/>
                </a:lnTo>
                <a:lnTo>
                  <a:pt x="0" y="269364"/>
                </a:lnTo>
                <a:lnTo>
                  <a:pt x="294" y="246465"/>
                </a:lnTo>
                <a:lnTo>
                  <a:pt x="432" y="261162"/>
                </a:lnTo>
                <a:lnTo>
                  <a:pt x="599" y="266235"/>
                </a:lnTo>
                <a:lnTo>
                  <a:pt x="1155" y="0"/>
                </a:lnTo>
                <a:lnTo>
                  <a:pt x="13754" y="1578"/>
                </a:lnTo>
                <a:lnTo>
                  <a:pt x="3735" y="367245"/>
                </a:lnTo>
                <a:lnTo>
                  <a:pt x="4812" y="367308"/>
                </a:lnTo>
                <a:lnTo>
                  <a:pt x="13754" y="1578"/>
                </a:lnTo>
                <a:lnTo>
                  <a:pt x="9780" y="372192"/>
                </a:lnTo>
                <a:lnTo>
                  <a:pt x="10142" y="376787"/>
                </a:lnTo>
                <a:lnTo>
                  <a:pt x="13754" y="1578"/>
                </a:lnTo>
                <a:lnTo>
                  <a:pt x="21030" y="2666"/>
                </a:lnTo>
                <a:lnTo>
                  <a:pt x="33643" y="5119"/>
                </a:lnTo>
                <a:lnTo>
                  <a:pt x="45942" y="8437"/>
                </a:lnTo>
                <a:lnTo>
                  <a:pt x="57913" y="12665"/>
                </a:lnTo>
                <a:lnTo>
                  <a:pt x="69543" y="17853"/>
                </a:lnTo>
                <a:lnTo>
                  <a:pt x="80820" y="24048"/>
                </a:lnTo>
                <a:lnTo>
                  <a:pt x="92380" y="32554"/>
                </a:lnTo>
                <a:lnTo>
                  <a:pt x="101010" y="41886"/>
                </a:lnTo>
                <a:lnTo>
                  <a:pt x="107955" y="52576"/>
                </a:lnTo>
                <a:lnTo>
                  <a:pt x="116799" y="74275"/>
                </a:lnTo>
                <a:lnTo>
                  <a:pt x="120188" y="86513"/>
                </a:lnTo>
                <a:lnTo>
                  <a:pt x="123044" y="98893"/>
                </a:lnTo>
                <a:lnTo>
                  <a:pt x="126948" y="118205"/>
                </a:lnTo>
                <a:lnTo>
                  <a:pt x="128956" y="130747"/>
                </a:lnTo>
                <a:lnTo>
                  <a:pt x="130573" y="143347"/>
                </a:lnTo>
                <a:lnTo>
                  <a:pt x="132214" y="162080"/>
                </a:lnTo>
                <a:lnTo>
                  <a:pt x="132930" y="170492"/>
                </a:lnTo>
                <a:lnTo>
                  <a:pt x="133834" y="183163"/>
                </a:lnTo>
                <a:lnTo>
                  <a:pt x="134485" y="195847"/>
                </a:lnTo>
                <a:lnTo>
                  <a:pt x="135029" y="208536"/>
                </a:lnTo>
                <a:lnTo>
                  <a:pt x="135610" y="221222"/>
                </a:lnTo>
                <a:lnTo>
                  <a:pt x="135878" y="226162"/>
                </a:lnTo>
                <a:lnTo>
                  <a:pt x="136535" y="238852"/>
                </a:lnTo>
                <a:lnTo>
                  <a:pt x="137043" y="251542"/>
                </a:lnTo>
                <a:lnTo>
                  <a:pt x="137395" y="264235"/>
                </a:lnTo>
                <a:lnTo>
                  <a:pt x="137584" y="276932"/>
                </a:lnTo>
                <a:lnTo>
                  <a:pt x="137613" y="286988"/>
                </a:lnTo>
                <a:lnTo>
                  <a:pt x="137604" y="290689"/>
                </a:lnTo>
                <a:lnTo>
                  <a:pt x="138250" y="294347"/>
                </a:lnTo>
                <a:lnTo>
                  <a:pt x="137798" y="310792"/>
                </a:lnTo>
                <a:lnTo>
                  <a:pt x="136985" y="323502"/>
                </a:lnTo>
                <a:lnTo>
                  <a:pt x="135617" y="336135"/>
                </a:lnTo>
                <a:lnTo>
                  <a:pt x="133563" y="348672"/>
                </a:lnTo>
                <a:lnTo>
                  <a:pt x="130692" y="361093"/>
                </a:lnTo>
                <a:lnTo>
                  <a:pt x="127805" y="370677"/>
                </a:lnTo>
                <a:lnTo>
                  <a:pt x="123409" y="382740"/>
                </a:lnTo>
                <a:lnTo>
                  <a:pt x="118359" y="394445"/>
                </a:lnTo>
                <a:lnTo>
                  <a:pt x="112579" y="405754"/>
                </a:lnTo>
                <a:lnTo>
                  <a:pt x="105993" y="416629"/>
                </a:lnTo>
                <a:lnTo>
                  <a:pt x="98526" y="427030"/>
                </a:lnTo>
                <a:lnTo>
                  <a:pt x="94236" y="432277"/>
                </a:lnTo>
                <a:lnTo>
                  <a:pt x="85862" y="441833"/>
                </a:lnTo>
                <a:lnTo>
                  <a:pt x="77249" y="451158"/>
                </a:lnTo>
                <a:lnTo>
                  <a:pt x="68364" y="460236"/>
                </a:lnTo>
                <a:lnTo>
                  <a:pt x="62581" y="465851"/>
                </a:lnTo>
                <a:lnTo>
                  <a:pt x="53472" y="474755"/>
                </a:lnTo>
                <a:lnTo>
                  <a:pt x="44646" y="483916"/>
                </a:lnTo>
                <a:lnTo>
                  <a:pt x="36142" y="493360"/>
                </a:lnTo>
                <a:close/>
              </a:path>
            </a:pathLst>
          </a:custGeom>
          <a:solidFill>
            <a:srgbClr val="FFDF7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7"/>
          <p:cNvSpPr/>
          <p:nvPr/>
        </p:nvSpPr>
        <p:spPr>
          <a:xfrm>
            <a:off x="7545373" y="2904216"/>
            <a:ext cx="203200" cy="102088"/>
          </a:xfrm>
          <a:custGeom>
            <a:rect b="b" l="l" r="r" t="t"/>
            <a:pathLst>
              <a:path extrusionOk="0" h="102088" w="203200">
                <a:moveTo>
                  <a:pt x="71471" y="97835"/>
                </a:moveTo>
                <a:lnTo>
                  <a:pt x="62850" y="98103"/>
                </a:lnTo>
                <a:lnTo>
                  <a:pt x="50167" y="98705"/>
                </a:lnTo>
                <a:lnTo>
                  <a:pt x="37497" y="99598"/>
                </a:lnTo>
                <a:lnTo>
                  <a:pt x="24820" y="100392"/>
                </a:lnTo>
                <a:lnTo>
                  <a:pt x="13470" y="100704"/>
                </a:lnTo>
                <a:lnTo>
                  <a:pt x="6650" y="100720"/>
                </a:lnTo>
                <a:lnTo>
                  <a:pt x="0" y="102088"/>
                </a:lnTo>
                <a:lnTo>
                  <a:pt x="2623" y="3114"/>
                </a:lnTo>
                <a:lnTo>
                  <a:pt x="11075" y="2759"/>
                </a:lnTo>
                <a:lnTo>
                  <a:pt x="23761" y="2150"/>
                </a:lnTo>
                <a:lnTo>
                  <a:pt x="36452" y="1641"/>
                </a:lnTo>
                <a:lnTo>
                  <a:pt x="49147" y="1250"/>
                </a:lnTo>
                <a:lnTo>
                  <a:pt x="61009" y="1004"/>
                </a:lnTo>
                <a:lnTo>
                  <a:pt x="73707" y="829"/>
                </a:lnTo>
                <a:lnTo>
                  <a:pt x="86406" y="686"/>
                </a:lnTo>
                <a:lnTo>
                  <a:pt x="99106" y="565"/>
                </a:lnTo>
                <a:lnTo>
                  <a:pt x="111806" y="457"/>
                </a:lnTo>
                <a:lnTo>
                  <a:pt x="124505" y="351"/>
                </a:lnTo>
                <a:lnTo>
                  <a:pt x="137205" y="237"/>
                </a:lnTo>
                <a:lnTo>
                  <a:pt x="149904" y="106"/>
                </a:lnTo>
                <a:lnTo>
                  <a:pt x="158678" y="0"/>
                </a:lnTo>
                <a:lnTo>
                  <a:pt x="171372" y="4"/>
                </a:lnTo>
                <a:lnTo>
                  <a:pt x="184065" y="164"/>
                </a:lnTo>
                <a:lnTo>
                  <a:pt x="196761" y="205"/>
                </a:lnTo>
                <a:lnTo>
                  <a:pt x="203200" y="94580"/>
                </a:lnTo>
                <a:lnTo>
                  <a:pt x="190511" y="95139"/>
                </a:lnTo>
                <a:lnTo>
                  <a:pt x="177819" y="95594"/>
                </a:lnTo>
                <a:lnTo>
                  <a:pt x="170150" y="95805"/>
                </a:lnTo>
                <a:lnTo>
                  <a:pt x="157453" y="96080"/>
                </a:lnTo>
                <a:lnTo>
                  <a:pt x="144755" y="96298"/>
                </a:lnTo>
                <a:lnTo>
                  <a:pt x="132056" y="96466"/>
                </a:lnTo>
                <a:lnTo>
                  <a:pt x="119356" y="96592"/>
                </a:lnTo>
                <a:lnTo>
                  <a:pt x="109553" y="96666"/>
                </a:lnTo>
                <a:lnTo>
                  <a:pt x="96853" y="96906"/>
                </a:lnTo>
                <a:lnTo>
                  <a:pt x="84161" y="97350"/>
                </a:lnTo>
                <a:lnTo>
                  <a:pt x="71471" y="97835"/>
                </a:lnTo>
                <a:close/>
              </a:path>
            </a:pathLst>
          </a:custGeom>
          <a:solidFill>
            <a:srgbClr val="FFDF7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7"/>
          <p:cNvSpPr/>
          <p:nvPr/>
        </p:nvSpPr>
        <p:spPr>
          <a:xfrm>
            <a:off x="7380853" y="2625428"/>
            <a:ext cx="691311" cy="681279"/>
          </a:xfrm>
          <a:custGeom>
            <a:rect b="b" l="l" r="r" t="t"/>
            <a:pathLst>
              <a:path extrusionOk="0" h="681279" w="691311">
                <a:moveTo>
                  <a:pt x="3775" y="276216"/>
                </a:moveTo>
                <a:lnTo>
                  <a:pt x="4214" y="281110"/>
                </a:lnTo>
                <a:lnTo>
                  <a:pt x="4613" y="285551"/>
                </a:lnTo>
                <a:lnTo>
                  <a:pt x="10099" y="286852"/>
                </a:lnTo>
                <a:lnTo>
                  <a:pt x="15494" y="286955"/>
                </a:lnTo>
                <a:lnTo>
                  <a:pt x="20911" y="286912"/>
                </a:lnTo>
                <a:lnTo>
                  <a:pt x="26291" y="286542"/>
                </a:lnTo>
                <a:lnTo>
                  <a:pt x="38955" y="285574"/>
                </a:lnTo>
                <a:lnTo>
                  <a:pt x="51614" y="284536"/>
                </a:lnTo>
                <a:lnTo>
                  <a:pt x="64280" y="283617"/>
                </a:lnTo>
                <a:lnTo>
                  <a:pt x="67319" y="283435"/>
                </a:lnTo>
                <a:lnTo>
                  <a:pt x="80004" y="282843"/>
                </a:lnTo>
                <a:lnTo>
                  <a:pt x="92698" y="282472"/>
                </a:lnTo>
                <a:lnTo>
                  <a:pt x="105399" y="282278"/>
                </a:lnTo>
                <a:lnTo>
                  <a:pt x="116358" y="282220"/>
                </a:lnTo>
                <a:lnTo>
                  <a:pt x="129054" y="282238"/>
                </a:lnTo>
                <a:lnTo>
                  <a:pt x="141751" y="282262"/>
                </a:lnTo>
                <a:lnTo>
                  <a:pt x="154447" y="282186"/>
                </a:lnTo>
                <a:lnTo>
                  <a:pt x="167144" y="281902"/>
                </a:lnTo>
                <a:lnTo>
                  <a:pt x="164520" y="380876"/>
                </a:lnTo>
                <a:lnTo>
                  <a:pt x="157930" y="382476"/>
                </a:lnTo>
                <a:lnTo>
                  <a:pt x="154673" y="383267"/>
                </a:lnTo>
                <a:lnTo>
                  <a:pt x="154293" y="383845"/>
                </a:lnTo>
                <a:lnTo>
                  <a:pt x="154433" y="387312"/>
                </a:lnTo>
                <a:lnTo>
                  <a:pt x="154643" y="392529"/>
                </a:lnTo>
                <a:lnTo>
                  <a:pt x="155012" y="397740"/>
                </a:lnTo>
                <a:lnTo>
                  <a:pt x="155239" y="402957"/>
                </a:lnTo>
                <a:lnTo>
                  <a:pt x="155438" y="407536"/>
                </a:lnTo>
                <a:lnTo>
                  <a:pt x="155638" y="407830"/>
                </a:lnTo>
                <a:lnTo>
                  <a:pt x="160407" y="407873"/>
                </a:lnTo>
                <a:lnTo>
                  <a:pt x="166578" y="407929"/>
                </a:lnTo>
                <a:lnTo>
                  <a:pt x="172749" y="407887"/>
                </a:lnTo>
                <a:lnTo>
                  <a:pt x="178920" y="407887"/>
                </a:lnTo>
                <a:lnTo>
                  <a:pt x="191620" y="407542"/>
                </a:lnTo>
                <a:lnTo>
                  <a:pt x="204311" y="407220"/>
                </a:lnTo>
                <a:lnTo>
                  <a:pt x="217054" y="407022"/>
                </a:lnTo>
                <a:lnTo>
                  <a:pt x="229752" y="406677"/>
                </a:lnTo>
                <a:lnTo>
                  <a:pt x="242441" y="406184"/>
                </a:lnTo>
                <a:lnTo>
                  <a:pt x="255123" y="405537"/>
                </a:lnTo>
                <a:lnTo>
                  <a:pt x="267798" y="404733"/>
                </a:lnTo>
                <a:lnTo>
                  <a:pt x="280467" y="403768"/>
                </a:lnTo>
                <a:lnTo>
                  <a:pt x="284701" y="403409"/>
                </a:lnTo>
                <a:lnTo>
                  <a:pt x="297358" y="402374"/>
                </a:lnTo>
                <a:lnTo>
                  <a:pt x="310024" y="401444"/>
                </a:lnTo>
                <a:lnTo>
                  <a:pt x="322695" y="400578"/>
                </a:lnTo>
                <a:lnTo>
                  <a:pt x="335368" y="399738"/>
                </a:lnTo>
                <a:lnTo>
                  <a:pt x="348100" y="399042"/>
                </a:lnTo>
                <a:lnTo>
                  <a:pt x="360793" y="398587"/>
                </a:lnTo>
                <a:lnTo>
                  <a:pt x="373490" y="398277"/>
                </a:lnTo>
                <a:lnTo>
                  <a:pt x="386188" y="398021"/>
                </a:lnTo>
                <a:lnTo>
                  <a:pt x="389499" y="397951"/>
                </a:lnTo>
                <a:lnTo>
                  <a:pt x="402185" y="397756"/>
                </a:lnTo>
                <a:lnTo>
                  <a:pt x="414874" y="397683"/>
                </a:lnTo>
                <a:lnTo>
                  <a:pt x="427564" y="397683"/>
                </a:lnTo>
                <a:lnTo>
                  <a:pt x="440254" y="397705"/>
                </a:lnTo>
                <a:lnTo>
                  <a:pt x="452944" y="397701"/>
                </a:lnTo>
                <a:lnTo>
                  <a:pt x="465633" y="397620"/>
                </a:lnTo>
                <a:lnTo>
                  <a:pt x="478319" y="397414"/>
                </a:lnTo>
                <a:lnTo>
                  <a:pt x="491003" y="397032"/>
                </a:lnTo>
                <a:lnTo>
                  <a:pt x="503683" y="396424"/>
                </a:lnTo>
                <a:lnTo>
                  <a:pt x="512072" y="395875"/>
                </a:lnTo>
                <a:lnTo>
                  <a:pt x="524745" y="395042"/>
                </a:lnTo>
                <a:lnTo>
                  <a:pt x="537420" y="394247"/>
                </a:lnTo>
                <a:lnTo>
                  <a:pt x="543443" y="393813"/>
                </a:lnTo>
                <a:lnTo>
                  <a:pt x="548504" y="393422"/>
                </a:lnTo>
                <a:lnTo>
                  <a:pt x="553549" y="392709"/>
                </a:lnTo>
                <a:lnTo>
                  <a:pt x="558567" y="391925"/>
                </a:lnTo>
                <a:lnTo>
                  <a:pt x="563321" y="391181"/>
                </a:lnTo>
                <a:lnTo>
                  <a:pt x="563549" y="390697"/>
                </a:lnTo>
                <a:lnTo>
                  <a:pt x="563584" y="385991"/>
                </a:lnTo>
                <a:lnTo>
                  <a:pt x="563619" y="381372"/>
                </a:lnTo>
                <a:lnTo>
                  <a:pt x="563203" y="376787"/>
                </a:lnTo>
                <a:lnTo>
                  <a:pt x="562842" y="372192"/>
                </a:lnTo>
                <a:lnTo>
                  <a:pt x="562526" y="368174"/>
                </a:lnTo>
                <a:lnTo>
                  <a:pt x="562005" y="367551"/>
                </a:lnTo>
                <a:lnTo>
                  <a:pt x="557873" y="367308"/>
                </a:lnTo>
                <a:lnTo>
                  <a:pt x="556797" y="367245"/>
                </a:lnTo>
                <a:lnTo>
                  <a:pt x="555714" y="367295"/>
                </a:lnTo>
                <a:lnTo>
                  <a:pt x="554634" y="367285"/>
                </a:lnTo>
                <a:lnTo>
                  <a:pt x="541933" y="367217"/>
                </a:lnTo>
                <a:lnTo>
                  <a:pt x="529234" y="367244"/>
                </a:lnTo>
                <a:lnTo>
                  <a:pt x="516536" y="367367"/>
                </a:lnTo>
                <a:lnTo>
                  <a:pt x="503841" y="367589"/>
                </a:lnTo>
                <a:lnTo>
                  <a:pt x="491146" y="367909"/>
                </a:lnTo>
                <a:lnTo>
                  <a:pt x="478453" y="368331"/>
                </a:lnTo>
                <a:lnTo>
                  <a:pt x="465760" y="368857"/>
                </a:lnTo>
                <a:lnTo>
                  <a:pt x="463069" y="368981"/>
                </a:lnTo>
                <a:lnTo>
                  <a:pt x="450382" y="369522"/>
                </a:lnTo>
                <a:lnTo>
                  <a:pt x="437691" y="369998"/>
                </a:lnTo>
                <a:lnTo>
                  <a:pt x="424999" y="370486"/>
                </a:lnTo>
                <a:lnTo>
                  <a:pt x="415952" y="370884"/>
                </a:lnTo>
                <a:lnTo>
                  <a:pt x="403268" y="371519"/>
                </a:lnTo>
                <a:lnTo>
                  <a:pt x="390586" y="372193"/>
                </a:lnTo>
                <a:lnTo>
                  <a:pt x="380405" y="372733"/>
                </a:lnTo>
                <a:lnTo>
                  <a:pt x="367721" y="373368"/>
                </a:lnTo>
                <a:lnTo>
                  <a:pt x="361282" y="278993"/>
                </a:lnTo>
                <a:lnTo>
                  <a:pt x="366678" y="278907"/>
                </a:lnTo>
                <a:lnTo>
                  <a:pt x="379369" y="278699"/>
                </a:lnTo>
                <a:lnTo>
                  <a:pt x="392062" y="278617"/>
                </a:lnTo>
                <a:lnTo>
                  <a:pt x="404757" y="278570"/>
                </a:lnTo>
                <a:lnTo>
                  <a:pt x="417452" y="278465"/>
                </a:lnTo>
                <a:lnTo>
                  <a:pt x="430146" y="278209"/>
                </a:lnTo>
                <a:lnTo>
                  <a:pt x="439339" y="277878"/>
                </a:lnTo>
                <a:lnTo>
                  <a:pt x="452030" y="277352"/>
                </a:lnTo>
                <a:lnTo>
                  <a:pt x="464718" y="276816"/>
                </a:lnTo>
                <a:lnTo>
                  <a:pt x="477400" y="276147"/>
                </a:lnTo>
                <a:lnTo>
                  <a:pt x="490069" y="275221"/>
                </a:lnTo>
                <a:lnTo>
                  <a:pt x="491988" y="275051"/>
                </a:lnTo>
                <a:lnTo>
                  <a:pt x="504639" y="273933"/>
                </a:lnTo>
                <a:lnTo>
                  <a:pt x="517293" y="272856"/>
                </a:lnTo>
                <a:lnTo>
                  <a:pt x="529947" y="271778"/>
                </a:lnTo>
                <a:lnTo>
                  <a:pt x="538049" y="271070"/>
                </a:lnTo>
                <a:lnTo>
                  <a:pt x="542342" y="270688"/>
                </a:lnTo>
                <a:lnTo>
                  <a:pt x="546608" y="270005"/>
                </a:lnTo>
                <a:lnTo>
                  <a:pt x="550898" y="269579"/>
                </a:lnTo>
                <a:lnTo>
                  <a:pt x="553061" y="269364"/>
                </a:lnTo>
                <a:lnTo>
                  <a:pt x="553728" y="268306"/>
                </a:lnTo>
                <a:lnTo>
                  <a:pt x="554217" y="0"/>
                </a:lnTo>
                <a:lnTo>
                  <a:pt x="566815" y="1578"/>
                </a:lnTo>
                <a:lnTo>
                  <a:pt x="574092" y="2666"/>
                </a:lnTo>
                <a:lnTo>
                  <a:pt x="586705" y="5119"/>
                </a:lnTo>
                <a:lnTo>
                  <a:pt x="599003" y="8437"/>
                </a:lnTo>
                <a:lnTo>
                  <a:pt x="610974" y="12665"/>
                </a:lnTo>
                <a:lnTo>
                  <a:pt x="622605" y="17853"/>
                </a:lnTo>
                <a:lnTo>
                  <a:pt x="633882" y="24048"/>
                </a:lnTo>
                <a:lnTo>
                  <a:pt x="645441" y="32554"/>
                </a:lnTo>
                <a:lnTo>
                  <a:pt x="654071" y="41886"/>
                </a:lnTo>
                <a:lnTo>
                  <a:pt x="661016" y="52576"/>
                </a:lnTo>
                <a:lnTo>
                  <a:pt x="665589" y="62269"/>
                </a:lnTo>
                <a:lnTo>
                  <a:pt x="669860" y="74275"/>
                </a:lnTo>
                <a:lnTo>
                  <a:pt x="673249" y="86513"/>
                </a:lnTo>
                <a:lnTo>
                  <a:pt x="676106" y="98893"/>
                </a:lnTo>
                <a:lnTo>
                  <a:pt x="677576" y="105730"/>
                </a:lnTo>
                <a:lnTo>
                  <a:pt x="680010" y="118205"/>
                </a:lnTo>
                <a:lnTo>
                  <a:pt x="682017" y="130747"/>
                </a:lnTo>
                <a:lnTo>
                  <a:pt x="683635" y="143347"/>
                </a:lnTo>
                <a:lnTo>
                  <a:pt x="684766" y="153647"/>
                </a:lnTo>
                <a:lnTo>
                  <a:pt x="685276" y="162080"/>
                </a:lnTo>
                <a:lnTo>
                  <a:pt x="685992" y="170492"/>
                </a:lnTo>
                <a:lnTo>
                  <a:pt x="686895" y="183163"/>
                </a:lnTo>
                <a:lnTo>
                  <a:pt x="687547" y="195847"/>
                </a:lnTo>
                <a:lnTo>
                  <a:pt x="688091" y="208536"/>
                </a:lnTo>
                <a:lnTo>
                  <a:pt x="688672" y="221222"/>
                </a:lnTo>
                <a:lnTo>
                  <a:pt x="688940" y="226162"/>
                </a:lnTo>
                <a:lnTo>
                  <a:pt x="689597" y="238852"/>
                </a:lnTo>
                <a:lnTo>
                  <a:pt x="690105" y="251542"/>
                </a:lnTo>
                <a:lnTo>
                  <a:pt x="690457" y="264235"/>
                </a:lnTo>
                <a:lnTo>
                  <a:pt x="690645" y="276932"/>
                </a:lnTo>
                <a:lnTo>
                  <a:pt x="690674" y="286988"/>
                </a:lnTo>
                <a:lnTo>
                  <a:pt x="690665" y="290689"/>
                </a:lnTo>
                <a:lnTo>
                  <a:pt x="691311" y="294347"/>
                </a:lnTo>
                <a:lnTo>
                  <a:pt x="690859" y="310792"/>
                </a:lnTo>
                <a:lnTo>
                  <a:pt x="690047" y="323502"/>
                </a:lnTo>
                <a:lnTo>
                  <a:pt x="688679" y="336135"/>
                </a:lnTo>
                <a:lnTo>
                  <a:pt x="686624" y="348672"/>
                </a:lnTo>
                <a:lnTo>
                  <a:pt x="683753" y="361093"/>
                </a:lnTo>
                <a:lnTo>
                  <a:pt x="680867" y="370677"/>
                </a:lnTo>
                <a:lnTo>
                  <a:pt x="676470" y="382740"/>
                </a:lnTo>
                <a:lnTo>
                  <a:pt x="671420" y="394445"/>
                </a:lnTo>
                <a:lnTo>
                  <a:pt x="665641" y="405754"/>
                </a:lnTo>
                <a:lnTo>
                  <a:pt x="659055" y="416629"/>
                </a:lnTo>
                <a:lnTo>
                  <a:pt x="651587" y="427030"/>
                </a:lnTo>
                <a:lnTo>
                  <a:pt x="647297" y="432277"/>
                </a:lnTo>
                <a:lnTo>
                  <a:pt x="638924" y="441833"/>
                </a:lnTo>
                <a:lnTo>
                  <a:pt x="630311" y="451158"/>
                </a:lnTo>
                <a:lnTo>
                  <a:pt x="621425" y="460236"/>
                </a:lnTo>
                <a:lnTo>
                  <a:pt x="615642" y="465851"/>
                </a:lnTo>
                <a:lnTo>
                  <a:pt x="606533" y="474755"/>
                </a:lnTo>
                <a:lnTo>
                  <a:pt x="597708" y="483916"/>
                </a:lnTo>
                <a:lnTo>
                  <a:pt x="589203" y="493360"/>
                </a:lnTo>
                <a:lnTo>
                  <a:pt x="581058" y="503113"/>
                </a:lnTo>
                <a:lnTo>
                  <a:pt x="573309" y="513202"/>
                </a:lnTo>
                <a:lnTo>
                  <a:pt x="567889" y="520846"/>
                </a:lnTo>
                <a:lnTo>
                  <a:pt x="560895" y="531605"/>
                </a:lnTo>
                <a:lnTo>
                  <a:pt x="554491" y="542643"/>
                </a:lnTo>
                <a:lnTo>
                  <a:pt x="548732" y="553979"/>
                </a:lnTo>
                <a:lnTo>
                  <a:pt x="543672" y="565636"/>
                </a:lnTo>
                <a:lnTo>
                  <a:pt x="539368" y="577634"/>
                </a:lnTo>
                <a:lnTo>
                  <a:pt x="535873" y="589996"/>
                </a:lnTo>
                <a:lnTo>
                  <a:pt x="532843" y="604194"/>
                </a:lnTo>
                <a:lnTo>
                  <a:pt x="530729" y="616716"/>
                </a:lnTo>
                <a:lnTo>
                  <a:pt x="529261" y="627106"/>
                </a:lnTo>
                <a:lnTo>
                  <a:pt x="527551" y="639691"/>
                </a:lnTo>
                <a:lnTo>
                  <a:pt x="525688" y="652254"/>
                </a:lnTo>
                <a:lnTo>
                  <a:pt x="523604" y="664784"/>
                </a:lnTo>
                <a:lnTo>
                  <a:pt x="521988" y="673473"/>
                </a:lnTo>
                <a:lnTo>
                  <a:pt x="520945" y="678818"/>
                </a:lnTo>
                <a:lnTo>
                  <a:pt x="517752" y="681279"/>
                </a:lnTo>
                <a:lnTo>
                  <a:pt x="513421" y="680231"/>
                </a:lnTo>
                <a:lnTo>
                  <a:pt x="511137" y="679678"/>
                </a:lnTo>
                <a:lnTo>
                  <a:pt x="509820" y="677910"/>
                </a:lnTo>
                <a:lnTo>
                  <a:pt x="508545" y="676195"/>
                </a:lnTo>
                <a:lnTo>
                  <a:pt x="504600" y="670886"/>
                </a:lnTo>
                <a:lnTo>
                  <a:pt x="496846" y="660165"/>
                </a:lnTo>
                <a:lnTo>
                  <a:pt x="489195" y="650005"/>
                </a:lnTo>
                <a:lnTo>
                  <a:pt x="481191" y="640145"/>
                </a:lnTo>
                <a:lnTo>
                  <a:pt x="472761" y="630643"/>
                </a:lnTo>
                <a:lnTo>
                  <a:pt x="464218" y="621932"/>
                </a:lnTo>
                <a:lnTo>
                  <a:pt x="454513" y="613317"/>
                </a:lnTo>
                <a:lnTo>
                  <a:pt x="444258" y="605679"/>
                </a:lnTo>
                <a:lnTo>
                  <a:pt x="433467" y="598981"/>
                </a:lnTo>
                <a:lnTo>
                  <a:pt x="422155" y="593189"/>
                </a:lnTo>
                <a:lnTo>
                  <a:pt x="410336" y="588269"/>
                </a:lnTo>
                <a:lnTo>
                  <a:pt x="398286" y="584261"/>
                </a:lnTo>
                <a:lnTo>
                  <a:pt x="386025" y="580857"/>
                </a:lnTo>
                <a:lnTo>
                  <a:pt x="373690" y="577810"/>
                </a:lnTo>
                <a:lnTo>
                  <a:pt x="361290" y="575077"/>
                </a:lnTo>
                <a:lnTo>
                  <a:pt x="348832" y="572610"/>
                </a:lnTo>
                <a:lnTo>
                  <a:pt x="336325" y="570364"/>
                </a:lnTo>
                <a:lnTo>
                  <a:pt x="324324" y="568380"/>
                </a:lnTo>
                <a:lnTo>
                  <a:pt x="311777" y="566404"/>
                </a:lnTo>
                <a:lnTo>
                  <a:pt x="299221" y="564507"/>
                </a:lnTo>
                <a:lnTo>
                  <a:pt x="286646" y="562731"/>
                </a:lnTo>
                <a:lnTo>
                  <a:pt x="274047" y="561114"/>
                </a:lnTo>
                <a:lnTo>
                  <a:pt x="272721" y="560955"/>
                </a:lnTo>
                <a:lnTo>
                  <a:pt x="260135" y="559255"/>
                </a:lnTo>
                <a:lnTo>
                  <a:pt x="247565" y="557414"/>
                </a:lnTo>
                <a:lnTo>
                  <a:pt x="235239" y="555845"/>
                </a:lnTo>
                <a:lnTo>
                  <a:pt x="222612" y="554535"/>
                </a:lnTo>
                <a:lnTo>
                  <a:pt x="209963" y="553391"/>
                </a:lnTo>
                <a:lnTo>
                  <a:pt x="199372" y="552627"/>
                </a:lnTo>
                <a:lnTo>
                  <a:pt x="186707" y="551775"/>
                </a:lnTo>
                <a:lnTo>
                  <a:pt x="174059" y="550537"/>
                </a:lnTo>
                <a:lnTo>
                  <a:pt x="172247" y="550306"/>
                </a:lnTo>
                <a:lnTo>
                  <a:pt x="168143" y="549763"/>
                </a:lnTo>
                <a:lnTo>
                  <a:pt x="163966" y="549721"/>
                </a:lnTo>
                <a:lnTo>
                  <a:pt x="159826" y="549275"/>
                </a:lnTo>
                <a:lnTo>
                  <a:pt x="154319" y="548683"/>
                </a:lnTo>
                <a:lnTo>
                  <a:pt x="148769" y="548491"/>
                </a:lnTo>
                <a:lnTo>
                  <a:pt x="143238" y="548123"/>
                </a:lnTo>
                <a:lnTo>
                  <a:pt x="142623" y="548082"/>
                </a:lnTo>
                <a:lnTo>
                  <a:pt x="142005" y="548048"/>
                </a:lnTo>
                <a:lnTo>
                  <a:pt x="141397" y="547957"/>
                </a:lnTo>
                <a:lnTo>
                  <a:pt x="139572" y="547685"/>
                </a:lnTo>
                <a:lnTo>
                  <a:pt x="138521" y="546948"/>
                </a:lnTo>
                <a:lnTo>
                  <a:pt x="139565" y="544920"/>
                </a:lnTo>
                <a:lnTo>
                  <a:pt x="139987" y="544102"/>
                </a:lnTo>
                <a:lnTo>
                  <a:pt x="140331" y="543241"/>
                </a:lnTo>
                <a:lnTo>
                  <a:pt x="140667" y="542382"/>
                </a:lnTo>
                <a:lnTo>
                  <a:pt x="144420" y="530286"/>
                </a:lnTo>
                <a:lnTo>
                  <a:pt x="146118" y="518024"/>
                </a:lnTo>
                <a:lnTo>
                  <a:pt x="145558" y="505584"/>
                </a:lnTo>
                <a:lnTo>
                  <a:pt x="144196" y="498587"/>
                </a:lnTo>
                <a:lnTo>
                  <a:pt x="143374" y="495297"/>
                </a:lnTo>
                <a:lnTo>
                  <a:pt x="142101" y="492149"/>
                </a:lnTo>
                <a:lnTo>
                  <a:pt x="140444" y="489191"/>
                </a:lnTo>
                <a:lnTo>
                  <a:pt x="139525" y="487552"/>
                </a:lnTo>
                <a:lnTo>
                  <a:pt x="139444" y="486150"/>
                </a:lnTo>
                <a:lnTo>
                  <a:pt x="140375" y="484461"/>
                </a:lnTo>
                <a:lnTo>
                  <a:pt x="145173" y="472450"/>
                </a:lnTo>
                <a:lnTo>
                  <a:pt x="147171" y="460010"/>
                </a:lnTo>
                <a:lnTo>
                  <a:pt x="147176" y="447330"/>
                </a:lnTo>
                <a:lnTo>
                  <a:pt x="146717" y="441309"/>
                </a:lnTo>
                <a:lnTo>
                  <a:pt x="144106" y="428675"/>
                </a:lnTo>
                <a:lnTo>
                  <a:pt x="138591" y="417157"/>
                </a:lnTo>
                <a:lnTo>
                  <a:pt x="132134" y="409137"/>
                </a:lnTo>
                <a:lnTo>
                  <a:pt x="131380" y="408372"/>
                </a:lnTo>
                <a:lnTo>
                  <a:pt x="130894" y="407259"/>
                </a:lnTo>
                <a:lnTo>
                  <a:pt x="130028" y="406705"/>
                </a:lnTo>
                <a:lnTo>
                  <a:pt x="125074" y="403534"/>
                </a:lnTo>
                <a:lnTo>
                  <a:pt x="125954" y="399588"/>
                </a:lnTo>
                <a:lnTo>
                  <a:pt x="127601" y="394842"/>
                </a:lnTo>
                <a:lnTo>
                  <a:pt x="130100" y="381704"/>
                </a:lnTo>
                <a:lnTo>
                  <a:pt x="128819" y="369321"/>
                </a:lnTo>
                <a:lnTo>
                  <a:pt x="124531" y="358070"/>
                </a:lnTo>
                <a:lnTo>
                  <a:pt x="118013" y="348332"/>
                </a:lnTo>
                <a:lnTo>
                  <a:pt x="110038" y="340482"/>
                </a:lnTo>
                <a:lnTo>
                  <a:pt x="97883" y="333009"/>
                </a:lnTo>
                <a:lnTo>
                  <a:pt x="85881" y="328862"/>
                </a:lnTo>
                <a:lnTo>
                  <a:pt x="73149" y="326712"/>
                </a:lnTo>
                <a:lnTo>
                  <a:pt x="65873" y="326067"/>
                </a:lnTo>
                <a:lnTo>
                  <a:pt x="60167" y="325511"/>
                </a:lnTo>
                <a:lnTo>
                  <a:pt x="54498" y="325977"/>
                </a:lnTo>
                <a:lnTo>
                  <a:pt x="41812" y="326625"/>
                </a:lnTo>
                <a:lnTo>
                  <a:pt x="29124" y="326721"/>
                </a:lnTo>
                <a:lnTo>
                  <a:pt x="16435" y="326618"/>
                </a:lnTo>
                <a:lnTo>
                  <a:pt x="9173" y="326605"/>
                </a:lnTo>
                <a:lnTo>
                  <a:pt x="4544" y="326627"/>
                </a:lnTo>
                <a:lnTo>
                  <a:pt x="0" y="325762"/>
                </a:lnTo>
                <a:lnTo>
                  <a:pt x="2119" y="261072"/>
                </a:lnTo>
                <a:lnTo>
                  <a:pt x="2642" y="266451"/>
                </a:lnTo>
                <a:lnTo>
                  <a:pt x="3117" y="271342"/>
                </a:lnTo>
                <a:lnTo>
                  <a:pt x="3775" y="276216"/>
                </a:lnTo>
                <a:close/>
              </a:path>
            </a:pathLst>
          </a:custGeom>
          <a:solidFill>
            <a:srgbClr val="FFDF7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7"/>
          <p:cNvSpPr/>
          <p:nvPr/>
        </p:nvSpPr>
        <p:spPr>
          <a:xfrm>
            <a:off x="7367234" y="2639068"/>
            <a:ext cx="23638" cy="135575"/>
          </a:xfrm>
          <a:custGeom>
            <a:rect b="b" l="l" r="r" t="t"/>
            <a:pathLst>
              <a:path extrusionOk="0" h="135575" w="23638">
                <a:moveTo>
                  <a:pt x="11194" y="2553"/>
                </a:moveTo>
                <a:lnTo>
                  <a:pt x="23638" y="0"/>
                </a:lnTo>
                <a:lnTo>
                  <a:pt x="16183" y="133964"/>
                </a:lnTo>
                <a:lnTo>
                  <a:pt x="10921" y="133948"/>
                </a:lnTo>
                <a:lnTo>
                  <a:pt x="5716" y="134479"/>
                </a:lnTo>
                <a:lnTo>
                  <a:pt x="579" y="135575"/>
                </a:lnTo>
                <a:lnTo>
                  <a:pt x="0" y="5184"/>
                </a:lnTo>
                <a:lnTo>
                  <a:pt x="11194" y="2553"/>
                </a:lnTo>
                <a:close/>
              </a:path>
            </a:pathLst>
          </a:custGeom>
          <a:solidFill>
            <a:srgbClr val="FFDF7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7"/>
          <p:cNvSpPr/>
          <p:nvPr/>
        </p:nvSpPr>
        <p:spPr>
          <a:xfrm>
            <a:off x="7188015" y="2621485"/>
            <a:ext cx="747054" cy="348547"/>
          </a:xfrm>
          <a:custGeom>
            <a:rect b="b" l="l" r="r" t="t"/>
            <a:pathLst>
              <a:path extrusionOk="0" h="348547" w="747054">
                <a:moveTo>
                  <a:pt x="118" y="244641"/>
                </a:moveTo>
                <a:lnTo>
                  <a:pt x="156" y="243750"/>
                </a:lnTo>
                <a:lnTo>
                  <a:pt x="685" y="231066"/>
                </a:lnTo>
                <a:lnTo>
                  <a:pt x="1272" y="218383"/>
                </a:lnTo>
                <a:lnTo>
                  <a:pt x="2108" y="205704"/>
                </a:lnTo>
                <a:lnTo>
                  <a:pt x="3791" y="189696"/>
                </a:lnTo>
                <a:lnTo>
                  <a:pt x="5669" y="177126"/>
                </a:lnTo>
                <a:lnTo>
                  <a:pt x="8022" y="164650"/>
                </a:lnTo>
                <a:lnTo>
                  <a:pt x="10841" y="152262"/>
                </a:lnTo>
                <a:lnTo>
                  <a:pt x="12985" y="144016"/>
                </a:lnTo>
                <a:lnTo>
                  <a:pt x="16599" y="131818"/>
                </a:lnTo>
                <a:lnTo>
                  <a:pt x="20965" y="119892"/>
                </a:lnTo>
                <a:lnTo>
                  <a:pt x="26432" y="108371"/>
                </a:lnTo>
                <a:lnTo>
                  <a:pt x="34452" y="95920"/>
                </a:lnTo>
                <a:lnTo>
                  <a:pt x="42712" y="86261"/>
                </a:lnTo>
                <a:lnTo>
                  <a:pt x="52020" y="77582"/>
                </a:lnTo>
                <a:lnTo>
                  <a:pt x="60756" y="70810"/>
                </a:lnTo>
                <a:lnTo>
                  <a:pt x="71393" y="63778"/>
                </a:lnTo>
                <a:lnTo>
                  <a:pt x="82446" y="57517"/>
                </a:lnTo>
                <a:lnTo>
                  <a:pt x="93845" y="51898"/>
                </a:lnTo>
                <a:lnTo>
                  <a:pt x="105520" y="46793"/>
                </a:lnTo>
                <a:lnTo>
                  <a:pt x="118577" y="41607"/>
                </a:lnTo>
                <a:lnTo>
                  <a:pt x="130516" y="37238"/>
                </a:lnTo>
                <a:lnTo>
                  <a:pt x="142553" y="33176"/>
                </a:lnTo>
                <a:lnTo>
                  <a:pt x="154683" y="29415"/>
                </a:lnTo>
                <a:lnTo>
                  <a:pt x="166906" y="25947"/>
                </a:lnTo>
                <a:lnTo>
                  <a:pt x="179219" y="22767"/>
                </a:lnTo>
                <a:lnTo>
                  <a:pt x="179798" y="153157"/>
                </a:lnTo>
                <a:lnTo>
                  <a:pt x="175766" y="154017"/>
                </a:lnTo>
                <a:lnTo>
                  <a:pt x="175325" y="154767"/>
                </a:lnTo>
                <a:lnTo>
                  <a:pt x="175643" y="158776"/>
                </a:lnTo>
                <a:lnTo>
                  <a:pt x="176068" y="164136"/>
                </a:lnTo>
                <a:lnTo>
                  <a:pt x="176478" y="169500"/>
                </a:lnTo>
                <a:lnTo>
                  <a:pt x="176762" y="174869"/>
                </a:lnTo>
                <a:lnTo>
                  <a:pt x="176999" y="179335"/>
                </a:lnTo>
                <a:lnTo>
                  <a:pt x="177318" y="179838"/>
                </a:lnTo>
                <a:lnTo>
                  <a:pt x="181847" y="180123"/>
                </a:lnTo>
                <a:lnTo>
                  <a:pt x="186769" y="180433"/>
                </a:lnTo>
                <a:lnTo>
                  <a:pt x="191701" y="180759"/>
                </a:lnTo>
                <a:lnTo>
                  <a:pt x="196630" y="180777"/>
                </a:lnTo>
                <a:lnTo>
                  <a:pt x="209324" y="180841"/>
                </a:lnTo>
                <a:lnTo>
                  <a:pt x="222018" y="180792"/>
                </a:lnTo>
                <a:lnTo>
                  <a:pt x="234719" y="180415"/>
                </a:lnTo>
                <a:lnTo>
                  <a:pt x="235493" y="180377"/>
                </a:lnTo>
                <a:lnTo>
                  <a:pt x="248181" y="179863"/>
                </a:lnTo>
                <a:lnTo>
                  <a:pt x="260875" y="179447"/>
                </a:lnTo>
                <a:lnTo>
                  <a:pt x="273563" y="178886"/>
                </a:lnTo>
                <a:lnTo>
                  <a:pt x="281240" y="178374"/>
                </a:lnTo>
                <a:lnTo>
                  <a:pt x="293905" y="177417"/>
                </a:lnTo>
                <a:lnTo>
                  <a:pt x="306569" y="176443"/>
                </a:lnTo>
                <a:lnTo>
                  <a:pt x="319218" y="175323"/>
                </a:lnTo>
                <a:lnTo>
                  <a:pt x="320402" y="175206"/>
                </a:lnTo>
                <a:lnTo>
                  <a:pt x="333060" y="174095"/>
                </a:lnTo>
                <a:lnTo>
                  <a:pt x="345732" y="173234"/>
                </a:lnTo>
                <a:lnTo>
                  <a:pt x="358412" y="172533"/>
                </a:lnTo>
                <a:lnTo>
                  <a:pt x="368829" y="172013"/>
                </a:lnTo>
                <a:lnTo>
                  <a:pt x="381516" y="171454"/>
                </a:lnTo>
                <a:lnTo>
                  <a:pt x="394208" y="171001"/>
                </a:lnTo>
                <a:lnTo>
                  <a:pt x="406903" y="170621"/>
                </a:lnTo>
                <a:lnTo>
                  <a:pt x="419600" y="170278"/>
                </a:lnTo>
                <a:lnTo>
                  <a:pt x="436546" y="169859"/>
                </a:lnTo>
                <a:lnTo>
                  <a:pt x="449245" y="169610"/>
                </a:lnTo>
                <a:lnTo>
                  <a:pt x="461944" y="169417"/>
                </a:lnTo>
                <a:lnTo>
                  <a:pt x="470118" y="169321"/>
                </a:lnTo>
                <a:lnTo>
                  <a:pt x="482815" y="169201"/>
                </a:lnTo>
                <a:lnTo>
                  <a:pt x="495514" y="169112"/>
                </a:lnTo>
                <a:lnTo>
                  <a:pt x="508212" y="169063"/>
                </a:lnTo>
                <a:lnTo>
                  <a:pt x="520911" y="169062"/>
                </a:lnTo>
                <a:lnTo>
                  <a:pt x="533611" y="169121"/>
                </a:lnTo>
                <a:lnTo>
                  <a:pt x="546310" y="169248"/>
                </a:lnTo>
                <a:lnTo>
                  <a:pt x="559010" y="169452"/>
                </a:lnTo>
                <a:lnTo>
                  <a:pt x="565466" y="169588"/>
                </a:lnTo>
                <a:lnTo>
                  <a:pt x="578161" y="169776"/>
                </a:lnTo>
                <a:lnTo>
                  <a:pt x="590859" y="169805"/>
                </a:lnTo>
                <a:lnTo>
                  <a:pt x="603560" y="169749"/>
                </a:lnTo>
                <a:lnTo>
                  <a:pt x="616260" y="169684"/>
                </a:lnTo>
                <a:lnTo>
                  <a:pt x="623334" y="169670"/>
                </a:lnTo>
                <a:lnTo>
                  <a:pt x="636030" y="169768"/>
                </a:lnTo>
                <a:lnTo>
                  <a:pt x="648725" y="169875"/>
                </a:lnTo>
                <a:lnTo>
                  <a:pt x="661421" y="169907"/>
                </a:lnTo>
                <a:lnTo>
                  <a:pt x="674117" y="169781"/>
                </a:lnTo>
                <a:lnTo>
                  <a:pt x="686814" y="169414"/>
                </a:lnTo>
                <a:lnTo>
                  <a:pt x="689510" y="169297"/>
                </a:lnTo>
                <a:lnTo>
                  <a:pt x="702197" y="168609"/>
                </a:lnTo>
                <a:lnTo>
                  <a:pt x="714868" y="167761"/>
                </a:lnTo>
                <a:lnTo>
                  <a:pt x="727531" y="166825"/>
                </a:lnTo>
                <a:lnTo>
                  <a:pt x="737031" y="166106"/>
                </a:lnTo>
                <a:lnTo>
                  <a:pt x="741572" y="165765"/>
                </a:lnTo>
                <a:lnTo>
                  <a:pt x="741728" y="165485"/>
                </a:lnTo>
                <a:lnTo>
                  <a:pt x="741017" y="161154"/>
                </a:lnTo>
                <a:lnTo>
                  <a:pt x="740893" y="160396"/>
                </a:lnTo>
                <a:lnTo>
                  <a:pt x="740814" y="159631"/>
                </a:lnTo>
                <a:lnTo>
                  <a:pt x="740728" y="158867"/>
                </a:lnTo>
                <a:lnTo>
                  <a:pt x="740070" y="153069"/>
                </a:lnTo>
                <a:lnTo>
                  <a:pt x="739333" y="147278"/>
                </a:lnTo>
                <a:lnTo>
                  <a:pt x="738806" y="141468"/>
                </a:lnTo>
                <a:lnTo>
                  <a:pt x="738615" y="139366"/>
                </a:lnTo>
                <a:lnTo>
                  <a:pt x="737907" y="138317"/>
                </a:lnTo>
                <a:lnTo>
                  <a:pt x="735696" y="138562"/>
                </a:lnTo>
                <a:lnTo>
                  <a:pt x="734933" y="138647"/>
                </a:lnTo>
                <a:lnTo>
                  <a:pt x="734154" y="138585"/>
                </a:lnTo>
                <a:lnTo>
                  <a:pt x="733383" y="138598"/>
                </a:lnTo>
                <a:lnTo>
                  <a:pt x="720684" y="138804"/>
                </a:lnTo>
                <a:lnTo>
                  <a:pt x="707986" y="139006"/>
                </a:lnTo>
                <a:lnTo>
                  <a:pt x="695288" y="139223"/>
                </a:lnTo>
                <a:lnTo>
                  <a:pt x="682590" y="139478"/>
                </a:lnTo>
                <a:lnTo>
                  <a:pt x="682080" y="139489"/>
                </a:lnTo>
                <a:lnTo>
                  <a:pt x="669380" y="139632"/>
                </a:lnTo>
                <a:lnTo>
                  <a:pt x="656683" y="139550"/>
                </a:lnTo>
                <a:lnTo>
                  <a:pt x="643988" y="139331"/>
                </a:lnTo>
                <a:lnTo>
                  <a:pt x="631293" y="139060"/>
                </a:lnTo>
                <a:lnTo>
                  <a:pt x="618599" y="138824"/>
                </a:lnTo>
                <a:lnTo>
                  <a:pt x="605903" y="138708"/>
                </a:lnTo>
                <a:lnTo>
                  <a:pt x="605262" y="138707"/>
                </a:lnTo>
                <a:lnTo>
                  <a:pt x="592566" y="138656"/>
                </a:lnTo>
                <a:lnTo>
                  <a:pt x="579869" y="138574"/>
                </a:lnTo>
                <a:lnTo>
                  <a:pt x="567172" y="138522"/>
                </a:lnTo>
                <a:lnTo>
                  <a:pt x="554476" y="138559"/>
                </a:lnTo>
                <a:lnTo>
                  <a:pt x="541781" y="138746"/>
                </a:lnTo>
                <a:lnTo>
                  <a:pt x="529087" y="139143"/>
                </a:lnTo>
                <a:lnTo>
                  <a:pt x="522890" y="139431"/>
                </a:lnTo>
                <a:lnTo>
                  <a:pt x="510205" y="140042"/>
                </a:lnTo>
                <a:lnTo>
                  <a:pt x="497516" y="140581"/>
                </a:lnTo>
                <a:lnTo>
                  <a:pt x="484826" y="141090"/>
                </a:lnTo>
                <a:lnTo>
                  <a:pt x="474834" y="141496"/>
                </a:lnTo>
                <a:lnTo>
                  <a:pt x="472060" y="141611"/>
                </a:lnTo>
                <a:lnTo>
                  <a:pt x="469271" y="141507"/>
                </a:lnTo>
                <a:lnTo>
                  <a:pt x="453829" y="142572"/>
                </a:lnTo>
                <a:lnTo>
                  <a:pt x="441144" y="143246"/>
                </a:lnTo>
                <a:lnTo>
                  <a:pt x="428453" y="143739"/>
                </a:lnTo>
                <a:lnTo>
                  <a:pt x="415759" y="144054"/>
                </a:lnTo>
                <a:lnTo>
                  <a:pt x="402083" y="144209"/>
                </a:lnTo>
                <a:lnTo>
                  <a:pt x="389389" y="144243"/>
                </a:lnTo>
                <a:lnTo>
                  <a:pt x="376694" y="144250"/>
                </a:lnTo>
                <a:lnTo>
                  <a:pt x="364000" y="144306"/>
                </a:lnTo>
                <a:lnTo>
                  <a:pt x="351307" y="144488"/>
                </a:lnTo>
                <a:lnTo>
                  <a:pt x="338617" y="144871"/>
                </a:lnTo>
                <a:lnTo>
                  <a:pt x="330556" y="145254"/>
                </a:lnTo>
                <a:lnTo>
                  <a:pt x="317875" y="145976"/>
                </a:lnTo>
                <a:lnTo>
                  <a:pt x="305193" y="146684"/>
                </a:lnTo>
                <a:lnTo>
                  <a:pt x="292508" y="147296"/>
                </a:lnTo>
                <a:lnTo>
                  <a:pt x="283922" y="147613"/>
                </a:lnTo>
                <a:lnTo>
                  <a:pt x="271243" y="148519"/>
                </a:lnTo>
                <a:lnTo>
                  <a:pt x="258619" y="149841"/>
                </a:lnTo>
                <a:lnTo>
                  <a:pt x="256763" y="150016"/>
                </a:lnTo>
                <a:lnTo>
                  <a:pt x="244145" y="151262"/>
                </a:lnTo>
                <a:lnTo>
                  <a:pt x="231516" y="152277"/>
                </a:lnTo>
                <a:lnTo>
                  <a:pt x="218847" y="152420"/>
                </a:lnTo>
                <a:lnTo>
                  <a:pt x="217117" y="152336"/>
                </a:lnTo>
                <a:lnTo>
                  <a:pt x="209878" y="151926"/>
                </a:lnTo>
                <a:lnTo>
                  <a:pt x="202650" y="151568"/>
                </a:lnTo>
                <a:lnTo>
                  <a:pt x="195402" y="151546"/>
                </a:lnTo>
                <a:lnTo>
                  <a:pt x="202857" y="17582"/>
                </a:lnTo>
                <a:lnTo>
                  <a:pt x="215369" y="15410"/>
                </a:lnTo>
                <a:lnTo>
                  <a:pt x="227930" y="13503"/>
                </a:lnTo>
                <a:lnTo>
                  <a:pt x="244377" y="11392"/>
                </a:lnTo>
                <a:lnTo>
                  <a:pt x="257011" y="10101"/>
                </a:lnTo>
                <a:lnTo>
                  <a:pt x="269649" y="8855"/>
                </a:lnTo>
                <a:lnTo>
                  <a:pt x="272137" y="8596"/>
                </a:lnTo>
                <a:lnTo>
                  <a:pt x="277492" y="8029"/>
                </a:lnTo>
                <a:lnTo>
                  <a:pt x="282888" y="7844"/>
                </a:lnTo>
                <a:lnTo>
                  <a:pt x="288267" y="7511"/>
                </a:lnTo>
                <a:lnTo>
                  <a:pt x="300942" y="6728"/>
                </a:lnTo>
                <a:lnTo>
                  <a:pt x="313619" y="5950"/>
                </a:lnTo>
                <a:lnTo>
                  <a:pt x="326295" y="5174"/>
                </a:lnTo>
                <a:lnTo>
                  <a:pt x="330672" y="4905"/>
                </a:lnTo>
                <a:lnTo>
                  <a:pt x="331289" y="4879"/>
                </a:lnTo>
                <a:lnTo>
                  <a:pt x="331598" y="4870"/>
                </a:lnTo>
                <a:lnTo>
                  <a:pt x="344296" y="4543"/>
                </a:lnTo>
                <a:lnTo>
                  <a:pt x="356993" y="4198"/>
                </a:lnTo>
                <a:lnTo>
                  <a:pt x="369499" y="3642"/>
                </a:lnTo>
                <a:lnTo>
                  <a:pt x="382191" y="3222"/>
                </a:lnTo>
                <a:lnTo>
                  <a:pt x="394878" y="2979"/>
                </a:lnTo>
                <a:lnTo>
                  <a:pt x="402775" y="2614"/>
                </a:lnTo>
                <a:lnTo>
                  <a:pt x="415465" y="2215"/>
                </a:lnTo>
                <a:lnTo>
                  <a:pt x="428139" y="1945"/>
                </a:lnTo>
                <a:lnTo>
                  <a:pt x="430506" y="1819"/>
                </a:lnTo>
                <a:lnTo>
                  <a:pt x="443194" y="1332"/>
                </a:lnTo>
                <a:lnTo>
                  <a:pt x="455885" y="1170"/>
                </a:lnTo>
                <a:lnTo>
                  <a:pt x="468571" y="922"/>
                </a:lnTo>
                <a:lnTo>
                  <a:pt x="483430" y="426"/>
                </a:lnTo>
                <a:lnTo>
                  <a:pt x="496125" y="188"/>
                </a:lnTo>
                <a:lnTo>
                  <a:pt x="508821" y="84"/>
                </a:lnTo>
                <a:lnTo>
                  <a:pt x="521517" y="68"/>
                </a:lnTo>
                <a:lnTo>
                  <a:pt x="534214" y="97"/>
                </a:lnTo>
                <a:lnTo>
                  <a:pt x="546910" y="128"/>
                </a:lnTo>
                <a:lnTo>
                  <a:pt x="559606" y="115"/>
                </a:lnTo>
                <a:lnTo>
                  <a:pt x="567918" y="63"/>
                </a:lnTo>
                <a:lnTo>
                  <a:pt x="574862" y="0"/>
                </a:lnTo>
                <a:lnTo>
                  <a:pt x="581808" y="53"/>
                </a:lnTo>
                <a:lnTo>
                  <a:pt x="588753" y="53"/>
                </a:lnTo>
                <a:lnTo>
                  <a:pt x="626853" y="139"/>
                </a:lnTo>
                <a:lnTo>
                  <a:pt x="664953" y="141"/>
                </a:lnTo>
                <a:lnTo>
                  <a:pt x="677652" y="176"/>
                </a:lnTo>
                <a:lnTo>
                  <a:pt x="690147" y="235"/>
                </a:lnTo>
                <a:lnTo>
                  <a:pt x="702841" y="515"/>
                </a:lnTo>
                <a:lnTo>
                  <a:pt x="715524" y="1161"/>
                </a:lnTo>
                <a:lnTo>
                  <a:pt x="728197" y="2105"/>
                </a:lnTo>
                <a:lnTo>
                  <a:pt x="747054" y="3942"/>
                </a:lnTo>
                <a:lnTo>
                  <a:pt x="746566" y="272249"/>
                </a:lnTo>
                <a:lnTo>
                  <a:pt x="746497" y="270178"/>
                </a:lnTo>
                <a:lnTo>
                  <a:pt x="746331" y="265105"/>
                </a:lnTo>
                <a:lnTo>
                  <a:pt x="746327" y="260026"/>
                </a:lnTo>
                <a:lnTo>
                  <a:pt x="746256" y="254949"/>
                </a:lnTo>
                <a:lnTo>
                  <a:pt x="746193" y="250425"/>
                </a:lnTo>
                <a:lnTo>
                  <a:pt x="741633" y="250386"/>
                </a:lnTo>
                <a:lnTo>
                  <a:pt x="739782" y="250378"/>
                </a:lnTo>
                <a:lnTo>
                  <a:pt x="737901" y="250266"/>
                </a:lnTo>
                <a:lnTo>
                  <a:pt x="736084" y="250539"/>
                </a:lnTo>
                <a:lnTo>
                  <a:pt x="728559" y="251669"/>
                </a:lnTo>
                <a:lnTo>
                  <a:pt x="720994" y="251198"/>
                </a:lnTo>
                <a:lnTo>
                  <a:pt x="713445" y="251236"/>
                </a:lnTo>
                <a:lnTo>
                  <a:pt x="700746" y="251285"/>
                </a:lnTo>
                <a:lnTo>
                  <a:pt x="688048" y="251311"/>
                </a:lnTo>
                <a:lnTo>
                  <a:pt x="624556" y="251345"/>
                </a:lnTo>
                <a:lnTo>
                  <a:pt x="611857" y="251386"/>
                </a:lnTo>
                <a:lnTo>
                  <a:pt x="599159" y="251456"/>
                </a:lnTo>
                <a:lnTo>
                  <a:pt x="586461" y="251563"/>
                </a:lnTo>
                <a:lnTo>
                  <a:pt x="573763" y="251714"/>
                </a:lnTo>
                <a:lnTo>
                  <a:pt x="561065" y="251916"/>
                </a:lnTo>
                <a:lnTo>
                  <a:pt x="548368" y="252178"/>
                </a:lnTo>
                <a:lnTo>
                  <a:pt x="535671" y="252508"/>
                </a:lnTo>
                <a:lnTo>
                  <a:pt x="525063" y="252839"/>
                </a:lnTo>
                <a:lnTo>
                  <a:pt x="512373" y="253184"/>
                </a:lnTo>
                <a:lnTo>
                  <a:pt x="499677" y="253404"/>
                </a:lnTo>
                <a:lnTo>
                  <a:pt x="486977" y="253562"/>
                </a:lnTo>
                <a:lnTo>
                  <a:pt x="474276" y="253725"/>
                </a:lnTo>
                <a:lnTo>
                  <a:pt x="461577" y="253956"/>
                </a:lnTo>
                <a:lnTo>
                  <a:pt x="458895" y="254020"/>
                </a:lnTo>
                <a:lnTo>
                  <a:pt x="446135" y="254013"/>
                </a:lnTo>
                <a:lnTo>
                  <a:pt x="433414" y="253626"/>
                </a:lnTo>
                <a:lnTo>
                  <a:pt x="420756" y="253268"/>
                </a:lnTo>
                <a:lnTo>
                  <a:pt x="398719" y="253275"/>
                </a:lnTo>
                <a:lnTo>
                  <a:pt x="386030" y="253649"/>
                </a:lnTo>
                <a:lnTo>
                  <a:pt x="373401" y="254133"/>
                </a:lnTo>
                <a:lnTo>
                  <a:pt x="367293" y="254333"/>
                </a:lnTo>
                <a:lnTo>
                  <a:pt x="361146" y="254507"/>
                </a:lnTo>
                <a:lnTo>
                  <a:pt x="354980" y="254924"/>
                </a:lnTo>
                <a:lnTo>
                  <a:pt x="348823" y="255243"/>
                </a:lnTo>
                <a:lnTo>
                  <a:pt x="336141" y="255921"/>
                </a:lnTo>
                <a:lnTo>
                  <a:pt x="323461" y="256625"/>
                </a:lnTo>
                <a:lnTo>
                  <a:pt x="310780" y="257328"/>
                </a:lnTo>
                <a:lnTo>
                  <a:pt x="304503" y="257668"/>
                </a:lnTo>
                <a:lnTo>
                  <a:pt x="296343" y="258105"/>
                </a:lnTo>
                <a:lnTo>
                  <a:pt x="288176" y="258405"/>
                </a:lnTo>
                <a:lnTo>
                  <a:pt x="280018" y="258882"/>
                </a:lnTo>
                <a:lnTo>
                  <a:pt x="275714" y="259134"/>
                </a:lnTo>
                <a:lnTo>
                  <a:pt x="271424" y="259626"/>
                </a:lnTo>
                <a:lnTo>
                  <a:pt x="267129" y="260022"/>
                </a:lnTo>
                <a:lnTo>
                  <a:pt x="254486" y="261250"/>
                </a:lnTo>
                <a:lnTo>
                  <a:pt x="241841" y="262444"/>
                </a:lnTo>
                <a:lnTo>
                  <a:pt x="232157" y="263192"/>
                </a:lnTo>
                <a:lnTo>
                  <a:pt x="219474" y="263784"/>
                </a:lnTo>
                <a:lnTo>
                  <a:pt x="206775" y="264126"/>
                </a:lnTo>
                <a:lnTo>
                  <a:pt x="200716" y="264302"/>
                </a:lnTo>
                <a:lnTo>
                  <a:pt x="195464" y="264474"/>
                </a:lnTo>
                <a:lnTo>
                  <a:pt x="194956" y="265015"/>
                </a:lnTo>
                <a:lnTo>
                  <a:pt x="192837" y="329705"/>
                </a:lnTo>
                <a:lnTo>
                  <a:pt x="188346" y="328549"/>
                </a:lnTo>
                <a:lnTo>
                  <a:pt x="182327" y="327000"/>
                </a:lnTo>
                <a:lnTo>
                  <a:pt x="179420" y="322894"/>
                </a:lnTo>
                <a:lnTo>
                  <a:pt x="178636" y="317032"/>
                </a:lnTo>
                <a:lnTo>
                  <a:pt x="177987" y="312171"/>
                </a:lnTo>
                <a:lnTo>
                  <a:pt x="177384" y="307302"/>
                </a:lnTo>
                <a:lnTo>
                  <a:pt x="176874" y="302424"/>
                </a:lnTo>
                <a:lnTo>
                  <a:pt x="175529" y="289794"/>
                </a:lnTo>
                <a:lnTo>
                  <a:pt x="174234" y="277159"/>
                </a:lnTo>
                <a:lnTo>
                  <a:pt x="173310" y="266717"/>
                </a:lnTo>
                <a:lnTo>
                  <a:pt x="172037" y="254050"/>
                </a:lnTo>
                <a:lnTo>
                  <a:pt x="169922" y="241531"/>
                </a:lnTo>
                <a:lnTo>
                  <a:pt x="168416" y="235388"/>
                </a:lnTo>
                <a:lnTo>
                  <a:pt x="163784" y="223322"/>
                </a:lnTo>
                <a:lnTo>
                  <a:pt x="156943" y="212572"/>
                </a:lnTo>
                <a:lnTo>
                  <a:pt x="149934" y="205006"/>
                </a:lnTo>
                <a:lnTo>
                  <a:pt x="139290" y="197714"/>
                </a:lnTo>
                <a:lnTo>
                  <a:pt x="127658" y="194185"/>
                </a:lnTo>
                <a:lnTo>
                  <a:pt x="115229" y="194006"/>
                </a:lnTo>
                <a:lnTo>
                  <a:pt x="107616" y="195301"/>
                </a:lnTo>
                <a:lnTo>
                  <a:pt x="94865" y="200052"/>
                </a:lnTo>
                <a:lnTo>
                  <a:pt x="84596" y="207647"/>
                </a:lnTo>
                <a:lnTo>
                  <a:pt x="76627" y="217815"/>
                </a:lnTo>
                <a:lnTo>
                  <a:pt x="72308" y="226347"/>
                </a:lnTo>
                <a:lnTo>
                  <a:pt x="67711" y="238189"/>
                </a:lnTo>
                <a:lnTo>
                  <a:pt x="63593" y="250205"/>
                </a:lnTo>
                <a:lnTo>
                  <a:pt x="59660" y="262286"/>
                </a:lnTo>
                <a:lnTo>
                  <a:pt x="57295" y="269434"/>
                </a:lnTo>
                <a:lnTo>
                  <a:pt x="52986" y="281440"/>
                </a:lnTo>
                <a:lnTo>
                  <a:pt x="48185" y="293210"/>
                </a:lnTo>
                <a:lnTo>
                  <a:pt x="42825" y="304719"/>
                </a:lnTo>
                <a:lnTo>
                  <a:pt x="36839" y="315940"/>
                </a:lnTo>
                <a:lnTo>
                  <a:pt x="31924" y="324109"/>
                </a:lnTo>
                <a:lnTo>
                  <a:pt x="24318" y="334370"/>
                </a:lnTo>
                <a:lnTo>
                  <a:pt x="15205" y="343238"/>
                </a:lnTo>
                <a:lnTo>
                  <a:pt x="12390" y="345431"/>
                </a:lnTo>
                <a:lnTo>
                  <a:pt x="9676" y="347191"/>
                </a:lnTo>
                <a:lnTo>
                  <a:pt x="7282" y="348547"/>
                </a:lnTo>
                <a:lnTo>
                  <a:pt x="6832" y="348345"/>
                </a:lnTo>
                <a:lnTo>
                  <a:pt x="6412" y="345728"/>
                </a:lnTo>
                <a:lnTo>
                  <a:pt x="5805" y="341941"/>
                </a:lnTo>
                <a:lnTo>
                  <a:pt x="5087" y="338165"/>
                </a:lnTo>
                <a:lnTo>
                  <a:pt x="4678" y="334356"/>
                </a:lnTo>
                <a:lnTo>
                  <a:pt x="3395" y="321723"/>
                </a:lnTo>
                <a:lnTo>
                  <a:pt x="2291" y="309072"/>
                </a:lnTo>
                <a:lnTo>
                  <a:pt x="1526" y="298119"/>
                </a:lnTo>
                <a:lnTo>
                  <a:pt x="1118" y="285425"/>
                </a:lnTo>
                <a:lnTo>
                  <a:pt x="758" y="272750"/>
                </a:lnTo>
                <a:lnTo>
                  <a:pt x="588" y="270016"/>
                </a:lnTo>
                <a:lnTo>
                  <a:pt x="0" y="257319"/>
                </a:lnTo>
                <a:lnTo>
                  <a:pt x="118" y="244641"/>
                </a:lnTo>
                <a:close/>
              </a:path>
            </a:pathLst>
          </a:custGeom>
          <a:solidFill>
            <a:srgbClr val="FFDF7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7"/>
          <p:cNvSpPr/>
          <p:nvPr/>
        </p:nvSpPr>
        <p:spPr>
          <a:xfrm>
            <a:off x="7535146" y="2992646"/>
            <a:ext cx="409325" cy="40711"/>
          </a:xfrm>
          <a:custGeom>
            <a:rect b="b" l="l" r="r" t="t"/>
            <a:pathLst>
              <a:path extrusionOk="0" h="40711" w="409325">
                <a:moveTo>
                  <a:pt x="379" y="16049"/>
                </a:moveTo>
                <a:lnTo>
                  <a:pt x="3636" y="15258"/>
                </a:lnTo>
                <a:lnTo>
                  <a:pt x="10227" y="13658"/>
                </a:lnTo>
                <a:lnTo>
                  <a:pt x="16877" y="12290"/>
                </a:lnTo>
                <a:lnTo>
                  <a:pt x="23697" y="12274"/>
                </a:lnTo>
                <a:lnTo>
                  <a:pt x="35047" y="11963"/>
                </a:lnTo>
                <a:lnTo>
                  <a:pt x="47724" y="11168"/>
                </a:lnTo>
                <a:lnTo>
                  <a:pt x="60394" y="10276"/>
                </a:lnTo>
                <a:lnTo>
                  <a:pt x="73077" y="9673"/>
                </a:lnTo>
                <a:lnTo>
                  <a:pt x="81698" y="9405"/>
                </a:lnTo>
                <a:lnTo>
                  <a:pt x="94388" y="8921"/>
                </a:lnTo>
                <a:lnTo>
                  <a:pt x="107080" y="8477"/>
                </a:lnTo>
                <a:lnTo>
                  <a:pt x="119780" y="8236"/>
                </a:lnTo>
                <a:lnTo>
                  <a:pt x="129583" y="8163"/>
                </a:lnTo>
                <a:lnTo>
                  <a:pt x="142283" y="8036"/>
                </a:lnTo>
                <a:lnTo>
                  <a:pt x="154982" y="7868"/>
                </a:lnTo>
                <a:lnTo>
                  <a:pt x="167680" y="7651"/>
                </a:lnTo>
                <a:lnTo>
                  <a:pt x="180377" y="7375"/>
                </a:lnTo>
                <a:lnTo>
                  <a:pt x="188046" y="7164"/>
                </a:lnTo>
                <a:lnTo>
                  <a:pt x="200738" y="6710"/>
                </a:lnTo>
                <a:lnTo>
                  <a:pt x="213427" y="6150"/>
                </a:lnTo>
                <a:lnTo>
                  <a:pt x="226112" y="5515"/>
                </a:lnTo>
                <a:lnTo>
                  <a:pt x="236292" y="4975"/>
                </a:lnTo>
                <a:lnTo>
                  <a:pt x="248974" y="4301"/>
                </a:lnTo>
                <a:lnTo>
                  <a:pt x="261659" y="3666"/>
                </a:lnTo>
                <a:lnTo>
                  <a:pt x="270706" y="3268"/>
                </a:lnTo>
                <a:lnTo>
                  <a:pt x="283398" y="2780"/>
                </a:lnTo>
                <a:lnTo>
                  <a:pt x="296089" y="2304"/>
                </a:lnTo>
                <a:lnTo>
                  <a:pt x="308775" y="1764"/>
                </a:lnTo>
                <a:lnTo>
                  <a:pt x="324159" y="1114"/>
                </a:lnTo>
                <a:lnTo>
                  <a:pt x="336853" y="691"/>
                </a:lnTo>
                <a:lnTo>
                  <a:pt x="349547" y="371"/>
                </a:lnTo>
                <a:lnTo>
                  <a:pt x="362243" y="150"/>
                </a:lnTo>
                <a:lnTo>
                  <a:pt x="374940" y="26"/>
                </a:lnTo>
                <a:lnTo>
                  <a:pt x="387639" y="0"/>
                </a:lnTo>
                <a:lnTo>
                  <a:pt x="400341" y="67"/>
                </a:lnTo>
                <a:lnTo>
                  <a:pt x="401421" y="77"/>
                </a:lnTo>
                <a:lnTo>
                  <a:pt x="402503" y="27"/>
                </a:lnTo>
                <a:lnTo>
                  <a:pt x="403580" y="91"/>
                </a:lnTo>
                <a:lnTo>
                  <a:pt x="407712" y="333"/>
                </a:lnTo>
                <a:lnTo>
                  <a:pt x="408232" y="956"/>
                </a:lnTo>
                <a:lnTo>
                  <a:pt x="408548" y="4974"/>
                </a:lnTo>
                <a:lnTo>
                  <a:pt x="408910" y="9569"/>
                </a:lnTo>
                <a:lnTo>
                  <a:pt x="409325" y="14155"/>
                </a:lnTo>
                <a:lnTo>
                  <a:pt x="409290" y="18773"/>
                </a:lnTo>
                <a:lnTo>
                  <a:pt x="409255" y="23479"/>
                </a:lnTo>
                <a:lnTo>
                  <a:pt x="409028" y="23963"/>
                </a:lnTo>
                <a:lnTo>
                  <a:pt x="404273" y="24707"/>
                </a:lnTo>
                <a:lnTo>
                  <a:pt x="399256" y="25492"/>
                </a:lnTo>
                <a:lnTo>
                  <a:pt x="394210" y="26204"/>
                </a:lnTo>
                <a:lnTo>
                  <a:pt x="389150" y="26595"/>
                </a:lnTo>
                <a:lnTo>
                  <a:pt x="383127" y="27029"/>
                </a:lnTo>
                <a:lnTo>
                  <a:pt x="370451" y="27825"/>
                </a:lnTo>
                <a:lnTo>
                  <a:pt x="357778" y="28657"/>
                </a:lnTo>
                <a:lnTo>
                  <a:pt x="349390" y="29207"/>
                </a:lnTo>
                <a:lnTo>
                  <a:pt x="336710" y="29814"/>
                </a:lnTo>
                <a:lnTo>
                  <a:pt x="324026" y="30196"/>
                </a:lnTo>
                <a:lnTo>
                  <a:pt x="311339" y="30403"/>
                </a:lnTo>
                <a:lnTo>
                  <a:pt x="298650" y="30483"/>
                </a:lnTo>
                <a:lnTo>
                  <a:pt x="285960" y="30487"/>
                </a:lnTo>
                <a:lnTo>
                  <a:pt x="273270" y="30465"/>
                </a:lnTo>
                <a:lnTo>
                  <a:pt x="260580" y="30465"/>
                </a:lnTo>
                <a:lnTo>
                  <a:pt x="247892" y="30538"/>
                </a:lnTo>
                <a:lnTo>
                  <a:pt x="235205" y="30734"/>
                </a:lnTo>
                <a:lnTo>
                  <a:pt x="231895" y="30803"/>
                </a:lnTo>
                <a:lnTo>
                  <a:pt x="219197" y="31059"/>
                </a:lnTo>
                <a:lnTo>
                  <a:pt x="206499" y="31369"/>
                </a:lnTo>
                <a:lnTo>
                  <a:pt x="193807" y="31825"/>
                </a:lnTo>
                <a:lnTo>
                  <a:pt x="181123" y="32517"/>
                </a:lnTo>
                <a:lnTo>
                  <a:pt x="168402" y="33360"/>
                </a:lnTo>
                <a:lnTo>
                  <a:pt x="155730" y="34226"/>
                </a:lnTo>
                <a:lnTo>
                  <a:pt x="143064" y="35156"/>
                </a:lnTo>
                <a:lnTo>
                  <a:pt x="130407" y="36191"/>
                </a:lnTo>
                <a:lnTo>
                  <a:pt x="126174" y="36550"/>
                </a:lnTo>
                <a:lnTo>
                  <a:pt x="113505" y="37515"/>
                </a:lnTo>
                <a:lnTo>
                  <a:pt x="100830" y="38319"/>
                </a:lnTo>
                <a:lnTo>
                  <a:pt x="88148" y="38966"/>
                </a:lnTo>
                <a:lnTo>
                  <a:pt x="75458" y="39460"/>
                </a:lnTo>
                <a:lnTo>
                  <a:pt x="62760" y="39804"/>
                </a:lnTo>
                <a:lnTo>
                  <a:pt x="50053" y="40002"/>
                </a:lnTo>
                <a:lnTo>
                  <a:pt x="37327" y="40324"/>
                </a:lnTo>
                <a:lnTo>
                  <a:pt x="24626" y="40669"/>
                </a:lnTo>
                <a:lnTo>
                  <a:pt x="18455" y="40669"/>
                </a:lnTo>
                <a:lnTo>
                  <a:pt x="12284" y="40711"/>
                </a:lnTo>
                <a:lnTo>
                  <a:pt x="6113" y="40655"/>
                </a:lnTo>
                <a:lnTo>
                  <a:pt x="1345" y="40612"/>
                </a:lnTo>
                <a:lnTo>
                  <a:pt x="945" y="35739"/>
                </a:lnTo>
                <a:lnTo>
                  <a:pt x="719" y="30522"/>
                </a:lnTo>
                <a:lnTo>
                  <a:pt x="349" y="25311"/>
                </a:lnTo>
                <a:lnTo>
                  <a:pt x="139" y="20094"/>
                </a:lnTo>
                <a:lnTo>
                  <a:pt x="0" y="16627"/>
                </a:lnTo>
                <a:lnTo>
                  <a:pt x="379" y="16049"/>
                </a:lnTo>
                <a:close/>
              </a:path>
            </a:pathLst>
          </a:custGeom>
          <a:solidFill>
            <a:srgbClr val="37C8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7"/>
          <p:cNvSpPr/>
          <p:nvPr/>
        </p:nvSpPr>
        <p:spPr>
          <a:xfrm>
            <a:off x="7382972" y="2871752"/>
            <a:ext cx="551609" cy="40631"/>
          </a:xfrm>
          <a:custGeom>
            <a:rect b="b" l="l" r="r" t="t"/>
            <a:pathLst>
              <a:path extrusionOk="0" h="40631" w="551609">
                <a:moveTo>
                  <a:pt x="508" y="14208"/>
                </a:moveTo>
                <a:lnTo>
                  <a:pt x="5759" y="14035"/>
                </a:lnTo>
                <a:lnTo>
                  <a:pt x="11818" y="13860"/>
                </a:lnTo>
                <a:lnTo>
                  <a:pt x="24517" y="13518"/>
                </a:lnTo>
                <a:lnTo>
                  <a:pt x="37200" y="12925"/>
                </a:lnTo>
                <a:lnTo>
                  <a:pt x="46885" y="12177"/>
                </a:lnTo>
                <a:lnTo>
                  <a:pt x="59530" y="10983"/>
                </a:lnTo>
                <a:lnTo>
                  <a:pt x="72173" y="9756"/>
                </a:lnTo>
                <a:lnTo>
                  <a:pt x="76468" y="9359"/>
                </a:lnTo>
                <a:lnTo>
                  <a:pt x="80758" y="8867"/>
                </a:lnTo>
                <a:lnTo>
                  <a:pt x="85062" y="8616"/>
                </a:lnTo>
                <a:lnTo>
                  <a:pt x="93219" y="8138"/>
                </a:lnTo>
                <a:lnTo>
                  <a:pt x="101387" y="7838"/>
                </a:lnTo>
                <a:lnTo>
                  <a:pt x="109547" y="7402"/>
                </a:lnTo>
                <a:lnTo>
                  <a:pt x="115824" y="7062"/>
                </a:lnTo>
                <a:lnTo>
                  <a:pt x="128504" y="6358"/>
                </a:lnTo>
                <a:lnTo>
                  <a:pt x="141185" y="5654"/>
                </a:lnTo>
                <a:lnTo>
                  <a:pt x="153866" y="4976"/>
                </a:lnTo>
                <a:lnTo>
                  <a:pt x="160023" y="4658"/>
                </a:lnTo>
                <a:lnTo>
                  <a:pt x="166189" y="4241"/>
                </a:lnTo>
                <a:lnTo>
                  <a:pt x="172336" y="4066"/>
                </a:lnTo>
                <a:lnTo>
                  <a:pt x="178444" y="3866"/>
                </a:lnTo>
                <a:lnTo>
                  <a:pt x="191073" y="3382"/>
                </a:lnTo>
                <a:lnTo>
                  <a:pt x="203763" y="3008"/>
                </a:lnTo>
                <a:lnTo>
                  <a:pt x="225800" y="3002"/>
                </a:lnTo>
                <a:lnTo>
                  <a:pt x="238457" y="3359"/>
                </a:lnTo>
                <a:lnTo>
                  <a:pt x="251179" y="3746"/>
                </a:lnTo>
                <a:lnTo>
                  <a:pt x="263939" y="3753"/>
                </a:lnTo>
                <a:lnTo>
                  <a:pt x="266621" y="3690"/>
                </a:lnTo>
                <a:lnTo>
                  <a:pt x="279320" y="3458"/>
                </a:lnTo>
                <a:lnTo>
                  <a:pt x="292021" y="3296"/>
                </a:lnTo>
                <a:lnTo>
                  <a:pt x="304721" y="3137"/>
                </a:lnTo>
                <a:lnTo>
                  <a:pt x="317417" y="2918"/>
                </a:lnTo>
                <a:lnTo>
                  <a:pt x="330107" y="2573"/>
                </a:lnTo>
                <a:lnTo>
                  <a:pt x="340714" y="2241"/>
                </a:lnTo>
                <a:lnTo>
                  <a:pt x="353411" y="1912"/>
                </a:lnTo>
                <a:lnTo>
                  <a:pt x="366109" y="1650"/>
                </a:lnTo>
                <a:lnTo>
                  <a:pt x="378807" y="1447"/>
                </a:lnTo>
                <a:lnTo>
                  <a:pt x="391505" y="1296"/>
                </a:lnTo>
                <a:lnTo>
                  <a:pt x="404203" y="1190"/>
                </a:lnTo>
                <a:lnTo>
                  <a:pt x="416901" y="1120"/>
                </a:lnTo>
                <a:lnTo>
                  <a:pt x="429599" y="1079"/>
                </a:lnTo>
                <a:lnTo>
                  <a:pt x="454996" y="1053"/>
                </a:lnTo>
                <a:lnTo>
                  <a:pt x="493091" y="1045"/>
                </a:lnTo>
                <a:lnTo>
                  <a:pt x="505790" y="1019"/>
                </a:lnTo>
                <a:lnTo>
                  <a:pt x="518488" y="969"/>
                </a:lnTo>
                <a:lnTo>
                  <a:pt x="526037" y="931"/>
                </a:lnTo>
                <a:lnTo>
                  <a:pt x="533602" y="1403"/>
                </a:lnTo>
                <a:lnTo>
                  <a:pt x="541128" y="272"/>
                </a:lnTo>
                <a:lnTo>
                  <a:pt x="542944" y="0"/>
                </a:lnTo>
                <a:lnTo>
                  <a:pt x="544825" y="111"/>
                </a:lnTo>
                <a:lnTo>
                  <a:pt x="551236" y="141"/>
                </a:lnTo>
                <a:lnTo>
                  <a:pt x="551299" y="4683"/>
                </a:lnTo>
                <a:lnTo>
                  <a:pt x="551370" y="9759"/>
                </a:lnTo>
                <a:lnTo>
                  <a:pt x="551374" y="14838"/>
                </a:lnTo>
                <a:lnTo>
                  <a:pt x="551541" y="19912"/>
                </a:lnTo>
                <a:lnTo>
                  <a:pt x="551609" y="21982"/>
                </a:lnTo>
                <a:lnTo>
                  <a:pt x="550942" y="23041"/>
                </a:lnTo>
                <a:lnTo>
                  <a:pt x="548778" y="23255"/>
                </a:lnTo>
                <a:lnTo>
                  <a:pt x="544488" y="23681"/>
                </a:lnTo>
                <a:lnTo>
                  <a:pt x="540223" y="24364"/>
                </a:lnTo>
                <a:lnTo>
                  <a:pt x="535929" y="24746"/>
                </a:lnTo>
                <a:lnTo>
                  <a:pt x="527828" y="25455"/>
                </a:lnTo>
                <a:lnTo>
                  <a:pt x="515174" y="26532"/>
                </a:lnTo>
                <a:lnTo>
                  <a:pt x="502519" y="27609"/>
                </a:lnTo>
                <a:lnTo>
                  <a:pt x="489869" y="28727"/>
                </a:lnTo>
                <a:lnTo>
                  <a:pt x="487950" y="28898"/>
                </a:lnTo>
                <a:lnTo>
                  <a:pt x="475280" y="29823"/>
                </a:lnTo>
                <a:lnTo>
                  <a:pt x="462599" y="30492"/>
                </a:lnTo>
                <a:lnTo>
                  <a:pt x="449910" y="31028"/>
                </a:lnTo>
                <a:lnTo>
                  <a:pt x="437219" y="31554"/>
                </a:lnTo>
                <a:lnTo>
                  <a:pt x="428027" y="31885"/>
                </a:lnTo>
                <a:lnTo>
                  <a:pt x="415332" y="32141"/>
                </a:lnTo>
                <a:lnTo>
                  <a:pt x="402637" y="32246"/>
                </a:lnTo>
                <a:lnTo>
                  <a:pt x="389943" y="32293"/>
                </a:lnTo>
                <a:lnTo>
                  <a:pt x="377250" y="32375"/>
                </a:lnTo>
                <a:lnTo>
                  <a:pt x="364558" y="32584"/>
                </a:lnTo>
                <a:lnTo>
                  <a:pt x="359162" y="32670"/>
                </a:lnTo>
                <a:lnTo>
                  <a:pt x="346466" y="32629"/>
                </a:lnTo>
                <a:lnTo>
                  <a:pt x="333774" y="32468"/>
                </a:lnTo>
                <a:lnTo>
                  <a:pt x="321079" y="32464"/>
                </a:lnTo>
                <a:lnTo>
                  <a:pt x="312305" y="32570"/>
                </a:lnTo>
                <a:lnTo>
                  <a:pt x="299606" y="32702"/>
                </a:lnTo>
                <a:lnTo>
                  <a:pt x="286906" y="32815"/>
                </a:lnTo>
                <a:lnTo>
                  <a:pt x="274207" y="32921"/>
                </a:lnTo>
                <a:lnTo>
                  <a:pt x="261507" y="33030"/>
                </a:lnTo>
                <a:lnTo>
                  <a:pt x="248808" y="33150"/>
                </a:lnTo>
                <a:lnTo>
                  <a:pt x="236109" y="33293"/>
                </a:lnTo>
                <a:lnTo>
                  <a:pt x="223410" y="33469"/>
                </a:lnTo>
                <a:lnTo>
                  <a:pt x="211549" y="33714"/>
                </a:lnTo>
                <a:lnTo>
                  <a:pt x="198853" y="34106"/>
                </a:lnTo>
                <a:lnTo>
                  <a:pt x="186162" y="34615"/>
                </a:lnTo>
                <a:lnTo>
                  <a:pt x="173476" y="35223"/>
                </a:lnTo>
                <a:lnTo>
                  <a:pt x="165024" y="35579"/>
                </a:lnTo>
                <a:lnTo>
                  <a:pt x="152328" y="35862"/>
                </a:lnTo>
                <a:lnTo>
                  <a:pt x="139631" y="35939"/>
                </a:lnTo>
                <a:lnTo>
                  <a:pt x="126935" y="35915"/>
                </a:lnTo>
                <a:lnTo>
                  <a:pt x="114238" y="35897"/>
                </a:lnTo>
                <a:lnTo>
                  <a:pt x="103279" y="35954"/>
                </a:lnTo>
                <a:lnTo>
                  <a:pt x="90579" y="36148"/>
                </a:lnTo>
                <a:lnTo>
                  <a:pt x="77885" y="36519"/>
                </a:lnTo>
                <a:lnTo>
                  <a:pt x="65199" y="37111"/>
                </a:lnTo>
                <a:lnTo>
                  <a:pt x="62160" y="37293"/>
                </a:lnTo>
                <a:lnTo>
                  <a:pt x="49495" y="38212"/>
                </a:lnTo>
                <a:lnTo>
                  <a:pt x="36836" y="39250"/>
                </a:lnTo>
                <a:lnTo>
                  <a:pt x="24172" y="40218"/>
                </a:lnTo>
                <a:lnTo>
                  <a:pt x="18791" y="40588"/>
                </a:lnTo>
                <a:lnTo>
                  <a:pt x="13374" y="40631"/>
                </a:lnTo>
                <a:lnTo>
                  <a:pt x="7980" y="40529"/>
                </a:lnTo>
                <a:lnTo>
                  <a:pt x="3438" y="40442"/>
                </a:lnTo>
                <a:lnTo>
                  <a:pt x="2493" y="39227"/>
                </a:lnTo>
                <a:lnTo>
                  <a:pt x="2095" y="34786"/>
                </a:lnTo>
                <a:lnTo>
                  <a:pt x="1655" y="29892"/>
                </a:lnTo>
                <a:lnTo>
                  <a:pt x="998" y="25018"/>
                </a:lnTo>
                <a:lnTo>
                  <a:pt x="522" y="20127"/>
                </a:lnTo>
                <a:lnTo>
                  <a:pt x="0" y="14748"/>
                </a:lnTo>
                <a:lnTo>
                  <a:pt x="508" y="14208"/>
                </a:lnTo>
                <a:close/>
              </a:path>
            </a:pathLst>
          </a:custGeom>
          <a:solidFill>
            <a:srgbClr val="37C8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7"/>
          <p:cNvSpPr/>
          <p:nvPr/>
        </p:nvSpPr>
        <p:spPr>
          <a:xfrm>
            <a:off x="7177638" y="2843218"/>
            <a:ext cx="324691" cy="419471"/>
          </a:xfrm>
          <a:custGeom>
            <a:rect b="b" l="l" r="r" t="t"/>
            <a:pathLst>
              <a:path extrusionOk="0" h="419471" w="324691">
                <a:moveTo>
                  <a:pt x="307039" y="185511"/>
                </a:moveTo>
                <a:lnTo>
                  <a:pt x="304156" y="191374"/>
                </a:lnTo>
                <a:lnTo>
                  <a:pt x="303132" y="193457"/>
                </a:lnTo>
                <a:lnTo>
                  <a:pt x="303381" y="194537"/>
                </a:lnTo>
                <a:lnTo>
                  <a:pt x="305363" y="195798"/>
                </a:lnTo>
                <a:lnTo>
                  <a:pt x="315190" y="204746"/>
                </a:lnTo>
                <a:lnTo>
                  <a:pt x="321057" y="216026"/>
                </a:lnTo>
                <a:lnTo>
                  <a:pt x="323356" y="226528"/>
                </a:lnTo>
                <a:lnTo>
                  <a:pt x="324292" y="234192"/>
                </a:lnTo>
                <a:lnTo>
                  <a:pt x="324691" y="241797"/>
                </a:lnTo>
                <a:lnTo>
                  <a:pt x="323393" y="249468"/>
                </a:lnTo>
                <a:lnTo>
                  <a:pt x="322267" y="256120"/>
                </a:lnTo>
                <a:lnTo>
                  <a:pt x="320044" y="262280"/>
                </a:lnTo>
                <a:lnTo>
                  <a:pt x="315641" y="267437"/>
                </a:lnTo>
                <a:lnTo>
                  <a:pt x="314087" y="269258"/>
                </a:lnTo>
                <a:lnTo>
                  <a:pt x="314361" y="270467"/>
                </a:lnTo>
                <a:lnTo>
                  <a:pt x="315523" y="272232"/>
                </a:lnTo>
                <a:lnTo>
                  <a:pt x="321501" y="283855"/>
                </a:lnTo>
                <a:lnTo>
                  <a:pt x="324297" y="295527"/>
                </a:lnTo>
                <a:lnTo>
                  <a:pt x="324112" y="307235"/>
                </a:lnTo>
                <a:lnTo>
                  <a:pt x="321148" y="318966"/>
                </a:lnTo>
                <a:lnTo>
                  <a:pt x="316200" y="329658"/>
                </a:lnTo>
                <a:lnTo>
                  <a:pt x="313957" y="333677"/>
                </a:lnTo>
                <a:lnTo>
                  <a:pt x="310876" y="337191"/>
                </a:lnTo>
                <a:lnTo>
                  <a:pt x="307097" y="339988"/>
                </a:lnTo>
                <a:lnTo>
                  <a:pt x="306233" y="340628"/>
                </a:lnTo>
                <a:lnTo>
                  <a:pt x="305488" y="341427"/>
                </a:lnTo>
                <a:lnTo>
                  <a:pt x="304633" y="342083"/>
                </a:lnTo>
                <a:lnTo>
                  <a:pt x="302682" y="343579"/>
                </a:lnTo>
                <a:lnTo>
                  <a:pt x="302543" y="345144"/>
                </a:lnTo>
                <a:lnTo>
                  <a:pt x="303933" y="347213"/>
                </a:lnTo>
                <a:lnTo>
                  <a:pt x="306449" y="350959"/>
                </a:lnTo>
                <a:lnTo>
                  <a:pt x="307741" y="355177"/>
                </a:lnTo>
                <a:lnTo>
                  <a:pt x="308617" y="359613"/>
                </a:lnTo>
                <a:lnTo>
                  <a:pt x="310141" y="367331"/>
                </a:lnTo>
                <a:lnTo>
                  <a:pt x="308435" y="374565"/>
                </a:lnTo>
                <a:lnTo>
                  <a:pt x="305838" y="381699"/>
                </a:lnTo>
                <a:lnTo>
                  <a:pt x="298981" y="393129"/>
                </a:lnTo>
                <a:lnTo>
                  <a:pt x="288775" y="400742"/>
                </a:lnTo>
                <a:lnTo>
                  <a:pt x="279666" y="404342"/>
                </a:lnTo>
                <a:lnTo>
                  <a:pt x="267373" y="407609"/>
                </a:lnTo>
                <a:lnTo>
                  <a:pt x="254949" y="410245"/>
                </a:lnTo>
                <a:lnTo>
                  <a:pt x="242446" y="412496"/>
                </a:lnTo>
                <a:lnTo>
                  <a:pt x="224243" y="415494"/>
                </a:lnTo>
                <a:lnTo>
                  <a:pt x="211660" y="417230"/>
                </a:lnTo>
                <a:lnTo>
                  <a:pt x="193514" y="418692"/>
                </a:lnTo>
                <a:lnTo>
                  <a:pt x="180813" y="419133"/>
                </a:lnTo>
                <a:lnTo>
                  <a:pt x="162523" y="419471"/>
                </a:lnTo>
                <a:lnTo>
                  <a:pt x="149826" y="419355"/>
                </a:lnTo>
                <a:lnTo>
                  <a:pt x="137137" y="419007"/>
                </a:lnTo>
                <a:lnTo>
                  <a:pt x="130402" y="418752"/>
                </a:lnTo>
                <a:lnTo>
                  <a:pt x="117707" y="418493"/>
                </a:lnTo>
                <a:lnTo>
                  <a:pt x="105019" y="418329"/>
                </a:lnTo>
                <a:lnTo>
                  <a:pt x="98033" y="418050"/>
                </a:lnTo>
                <a:lnTo>
                  <a:pt x="85357" y="417274"/>
                </a:lnTo>
                <a:lnTo>
                  <a:pt x="72685" y="416432"/>
                </a:lnTo>
                <a:lnTo>
                  <a:pt x="60012" y="415600"/>
                </a:lnTo>
                <a:lnTo>
                  <a:pt x="59787" y="415586"/>
                </a:lnTo>
                <a:lnTo>
                  <a:pt x="57634" y="415450"/>
                </a:lnTo>
                <a:lnTo>
                  <a:pt x="55467" y="415488"/>
                </a:lnTo>
                <a:lnTo>
                  <a:pt x="53308" y="415502"/>
                </a:lnTo>
                <a:lnTo>
                  <a:pt x="40606" y="415173"/>
                </a:lnTo>
                <a:lnTo>
                  <a:pt x="27944" y="414229"/>
                </a:lnTo>
                <a:lnTo>
                  <a:pt x="20122" y="413474"/>
                </a:lnTo>
                <a:lnTo>
                  <a:pt x="14661" y="412924"/>
                </a:lnTo>
                <a:lnTo>
                  <a:pt x="13463" y="411323"/>
                </a:lnTo>
                <a:lnTo>
                  <a:pt x="13089" y="405754"/>
                </a:lnTo>
                <a:lnTo>
                  <a:pt x="12363" y="393072"/>
                </a:lnTo>
                <a:lnTo>
                  <a:pt x="11815" y="380384"/>
                </a:lnTo>
                <a:lnTo>
                  <a:pt x="11326" y="367694"/>
                </a:lnTo>
                <a:lnTo>
                  <a:pt x="10958" y="358799"/>
                </a:lnTo>
                <a:lnTo>
                  <a:pt x="10377" y="346113"/>
                </a:lnTo>
                <a:lnTo>
                  <a:pt x="9785" y="333427"/>
                </a:lnTo>
                <a:lnTo>
                  <a:pt x="9217" y="320739"/>
                </a:lnTo>
                <a:lnTo>
                  <a:pt x="9133" y="318764"/>
                </a:lnTo>
                <a:lnTo>
                  <a:pt x="8559" y="306078"/>
                </a:lnTo>
                <a:lnTo>
                  <a:pt x="7973" y="293392"/>
                </a:lnTo>
                <a:lnTo>
                  <a:pt x="7469" y="280701"/>
                </a:lnTo>
                <a:lnTo>
                  <a:pt x="7309" y="275495"/>
                </a:lnTo>
                <a:lnTo>
                  <a:pt x="6739" y="262810"/>
                </a:lnTo>
                <a:lnTo>
                  <a:pt x="5919" y="250133"/>
                </a:lnTo>
                <a:lnTo>
                  <a:pt x="5560" y="244694"/>
                </a:lnTo>
                <a:lnTo>
                  <a:pt x="4767" y="232018"/>
                </a:lnTo>
                <a:lnTo>
                  <a:pt x="3947" y="219343"/>
                </a:lnTo>
                <a:lnTo>
                  <a:pt x="3001" y="206679"/>
                </a:lnTo>
                <a:lnTo>
                  <a:pt x="2719" y="203349"/>
                </a:lnTo>
                <a:lnTo>
                  <a:pt x="1689" y="190689"/>
                </a:lnTo>
                <a:lnTo>
                  <a:pt x="775" y="178023"/>
                </a:lnTo>
                <a:lnTo>
                  <a:pt x="99" y="168002"/>
                </a:lnTo>
                <a:lnTo>
                  <a:pt x="7" y="166622"/>
                </a:lnTo>
                <a:lnTo>
                  <a:pt x="0" y="165231"/>
                </a:lnTo>
                <a:lnTo>
                  <a:pt x="57" y="163849"/>
                </a:lnTo>
                <a:lnTo>
                  <a:pt x="291" y="158255"/>
                </a:lnTo>
                <a:lnTo>
                  <a:pt x="1581" y="156906"/>
                </a:lnTo>
                <a:lnTo>
                  <a:pt x="7022" y="156027"/>
                </a:lnTo>
                <a:lnTo>
                  <a:pt x="19579" y="152917"/>
                </a:lnTo>
                <a:lnTo>
                  <a:pt x="31216" y="147842"/>
                </a:lnTo>
                <a:lnTo>
                  <a:pt x="41987" y="140877"/>
                </a:lnTo>
                <a:lnTo>
                  <a:pt x="45462" y="138090"/>
                </a:lnTo>
                <a:lnTo>
                  <a:pt x="54864" y="129090"/>
                </a:lnTo>
                <a:lnTo>
                  <a:pt x="62910" y="119197"/>
                </a:lnTo>
                <a:lnTo>
                  <a:pt x="69716" y="108479"/>
                </a:lnTo>
                <a:lnTo>
                  <a:pt x="75395" y="97002"/>
                </a:lnTo>
                <a:lnTo>
                  <a:pt x="78623" y="88931"/>
                </a:lnTo>
                <a:lnTo>
                  <a:pt x="82921" y="76978"/>
                </a:lnTo>
                <a:lnTo>
                  <a:pt x="87079" y="64978"/>
                </a:lnTo>
                <a:lnTo>
                  <a:pt x="91118" y="52938"/>
                </a:lnTo>
                <a:lnTo>
                  <a:pt x="95058" y="40864"/>
                </a:lnTo>
                <a:lnTo>
                  <a:pt x="96441" y="36557"/>
                </a:lnTo>
                <a:lnTo>
                  <a:pt x="100990" y="24657"/>
                </a:lnTo>
                <a:lnTo>
                  <a:pt x="107265" y="13575"/>
                </a:lnTo>
                <a:lnTo>
                  <a:pt x="108548" y="11801"/>
                </a:lnTo>
                <a:lnTo>
                  <a:pt x="110776" y="8831"/>
                </a:lnTo>
                <a:lnTo>
                  <a:pt x="113442" y="6237"/>
                </a:lnTo>
                <a:lnTo>
                  <a:pt x="116291" y="3887"/>
                </a:lnTo>
                <a:lnTo>
                  <a:pt x="126332" y="0"/>
                </a:lnTo>
                <a:lnTo>
                  <a:pt x="138400" y="2307"/>
                </a:lnTo>
                <a:lnTo>
                  <a:pt x="146233" y="8984"/>
                </a:lnTo>
                <a:lnTo>
                  <a:pt x="150654" y="14876"/>
                </a:lnTo>
                <a:lnTo>
                  <a:pt x="152990" y="21698"/>
                </a:lnTo>
                <a:lnTo>
                  <a:pt x="154735" y="28766"/>
                </a:lnTo>
                <a:lnTo>
                  <a:pt x="157040" y="41269"/>
                </a:lnTo>
                <a:lnTo>
                  <a:pt x="158342" y="53907"/>
                </a:lnTo>
                <a:lnTo>
                  <a:pt x="158595" y="57007"/>
                </a:lnTo>
                <a:lnTo>
                  <a:pt x="159799" y="69650"/>
                </a:lnTo>
                <a:lnTo>
                  <a:pt x="161303" y="82263"/>
                </a:lnTo>
                <a:lnTo>
                  <a:pt x="161469" y="83549"/>
                </a:lnTo>
                <a:lnTo>
                  <a:pt x="162867" y="96179"/>
                </a:lnTo>
                <a:lnTo>
                  <a:pt x="163789" y="108844"/>
                </a:lnTo>
                <a:lnTo>
                  <a:pt x="163983" y="112898"/>
                </a:lnTo>
                <a:lnTo>
                  <a:pt x="164230" y="118760"/>
                </a:lnTo>
                <a:lnTo>
                  <a:pt x="166369" y="123614"/>
                </a:lnTo>
                <a:lnTo>
                  <a:pt x="170903" y="127415"/>
                </a:lnTo>
                <a:lnTo>
                  <a:pt x="172948" y="129129"/>
                </a:lnTo>
                <a:lnTo>
                  <a:pt x="175186" y="130434"/>
                </a:lnTo>
                <a:lnTo>
                  <a:pt x="177791" y="131032"/>
                </a:lnTo>
                <a:lnTo>
                  <a:pt x="182299" y="132067"/>
                </a:lnTo>
                <a:lnTo>
                  <a:pt x="186842" y="132892"/>
                </a:lnTo>
                <a:lnTo>
                  <a:pt x="191494" y="132878"/>
                </a:lnTo>
                <a:lnTo>
                  <a:pt x="204195" y="132923"/>
                </a:lnTo>
                <a:lnTo>
                  <a:pt x="216895" y="132925"/>
                </a:lnTo>
                <a:lnTo>
                  <a:pt x="228525" y="132628"/>
                </a:lnTo>
                <a:lnTo>
                  <a:pt x="241222" y="132288"/>
                </a:lnTo>
                <a:lnTo>
                  <a:pt x="253906" y="131889"/>
                </a:lnTo>
                <a:lnTo>
                  <a:pt x="256256" y="131745"/>
                </a:lnTo>
                <a:lnTo>
                  <a:pt x="261180" y="131411"/>
                </a:lnTo>
                <a:lnTo>
                  <a:pt x="266090" y="131097"/>
                </a:lnTo>
                <a:lnTo>
                  <a:pt x="271023" y="131073"/>
                </a:lnTo>
                <a:lnTo>
                  <a:pt x="284740" y="133285"/>
                </a:lnTo>
                <a:lnTo>
                  <a:pt x="295485" y="140012"/>
                </a:lnTo>
                <a:lnTo>
                  <a:pt x="303309" y="151171"/>
                </a:lnTo>
                <a:lnTo>
                  <a:pt x="303971" y="152614"/>
                </a:lnTo>
                <a:lnTo>
                  <a:pt x="306956" y="159398"/>
                </a:lnTo>
                <a:lnTo>
                  <a:pt x="308469" y="166195"/>
                </a:lnTo>
                <a:lnTo>
                  <a:pt x="308519" y="172703"/>
                </a:lnTo>
                <a:lnTo>
                  <a:pt x="308617" y="179285"/>
                </a:lnTo>
                <a:lnTo>
                  <a:pt x="307039" y="185511"/>
                </a:lnTo>
                <a:close/>
              </a:path>
            </a:pathLst>
          </a:custGeom>
          <a:solidFill>
            <a:srgbClr val="37C8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7"/>
          <p:cNvSpPr/>
          <p:nvPr/>
        </p:nvSpPr>
        <p:spPr>
          <a:xfrm>
            <a:off x="7083251" y="3002115"/>
            <a:ext cx="77236" cy="257696"/>
          </a:xfrm>
          <a:custGeom>
            <a:rect b="b" l="l" r="r" t="t"/>
            <a:pathLst>
              <a:path extrusionOk="0" h="257696" w="77236">
                <a:moveTo>
                  <a:pt x="12736" y="0"/>
                </a:moveTo>
                <a:lnTo>
                  <a:pt x="21106" y="527"/>
                </a:lnTo>
                <a:lnTo>
                  <a:pt x="29382" y="1061"/>
                </a:lnTo>
                <a:lnTo>
                  <a:pt x="31275" y="1173"/>
                </a:lnTo>
                <a:lnTo>
                  <a:pt x="43970" y="1562"/>
                </a:lnTo>
                <a:lnTo>
                  <a:pt x="56663" y="1695"/>
                </a:lnTo>
                <a:lnTo>
                  <a:pt x="62799" y="1784"/>
                </a:lnTo>
                <a:lnTo>
                  <a:pt x="62870" y="7690"/>
                </a:lnTo>
                <a:lnTo>
                  <a:pt x="63110" y="15437"/>
                </a:lnTo>
                <a:lnTo>
                  <a:pt x="64195" y="28090"/>
                </a:lnTo>
                <a:lnTo>
                  <a:pt x="65500" y="40726"/>
                </a:lnTo>
                <a:lnTo>
                  <a:pt x="65939" y="45463"/>
                </a:lnTo>
                <a:lnTo>
                  <a:pt x="66099" y="50223"/>
                </a:lnTo>
                <a:lnTo>
                  <a:pt x="66455" y="54969"/>
                </a:lnTo>
                <a:lnTo>
                  <a:pt x="66533" y="56024"/>
                </a:lnTo>
                <a:lnTo>
                  <a:pt x="67323" y="68698"/>
                </a:lnTo>
                <a:lnTo>
                  <a:pt x="67974" y="81383"/>
                </a:lnTo>
                <a:lnTo>
                  <a:pt x="68680" y="94064"/>
                </a:lnTo>
                <a:lnTo>
                  <a:pt x="68964" y="98811"/>
                </a:lnTo>
                <a:lnTo>
                  <a:pt x="69603" y="111496"/>
                </a:lnTo>
                <a:lnTo>
                  <a:pt x="70144" y="124184"/>
                </a:lnTo>
                <a:lnTo>
                  <a:pt x="70679" y="136872"/>
                </a:lnTo>
                <a:lnTo>
                  <a:pt x="70978" y="143628"/>
                </a:lnTo>
                <a:lnTo>
                  <a:pt x="71188" y="150381"/>
                </a:lnTo>
                <a:lnTo>
                  <a:pt x="71315" y="157137"/>
                </a:lnTo>
                <a:lnTo>
                  <a:pt x="71616" y="169082"/>
                </a:lnTo>
                <a:lnTo>
                  <a:pt x="72053" y="181775"/>
                </a:lnTo>
                <a:lnTo>
                  <a:pt x="72532" y="194464"/>
                </a:lnTo>
                <a:lnTo>
                  <a:pt x="72846" y="201929"/>
                </a:lnTo>
                <a:lnTo>
                  <a:pt x="73552" y="214608"/>
                </a:lnTo>
                <a:lnTo>
                  <a:pt x="74505" y="227277"/>
                </a:lnTo>
                <a:lnTo>
                  <a:pt x="75738" y="239926"/>
                </a:lnTo>
                <a:lnTo>
                  <a:pt x="76188" y="244041"/>
                </a:lnTo>
                <a:lnTo>
                  <a:pt x="76080" y="248199"/>
                </a:lnTo>
                <a:lnTo>
                  <a:pt x="76694" y="252326"/>
                </a:lnTo>
                <a:lnTo>
                  <a:pt x="77236" y="255973"/>
                </a:lnTo>
                <a:lnTo>
                  <a:pt x="76789" y="256259"/>
                </a:lnTo>
                <a:lnTo>
                  <a:pt x="73168" y="256431"/>
                </a:lnTo>
                <a:lnTo>
                  <a:pt x="71317" y="256486"/>
                </a:lnTo>
                <a:lnTo>
                  <a:pt x="57728" y="256756"/>
                </a:lnTo>
                <a:lnTo>
                  <a:pt x="45043" y="257009"/>
                </a:lnTo>
                <a:lnTo>
                  <a:pt x="32272" y="257262"/>
                </a:lnTo>
                <a:lnTo>
                  <a:pt x="26780" y="256908"/>
                </a:lnTo>
                <a:lnTo>
                  <a:pt x="21064" y="257696"/>
                </a:lnTo>
                <a:lnTo>
                  <a:pt x="15383" y="256685"/>
                </a:lnTo>
                <a:lnTo>
                  <a:pt x="11851" y="256057"/>
                </a:lnTo>
                <a:lnTo>
                  <a:pt x="10860" y="255410"/>
                </a:lnTo>
                <a:lnTo>
                  <a:pt x="10335" y="251933"/>
                </a:lnTo>
                <a:lnTo>
                  <a:pt x="9579" y="246929"/>
                </a:lnTo>
                <a:lnTo>
                  <a:pt x="8901" y="241904"/>
                </a:lnTo>
                <a:lnTo>
                  <a:pt x="8451" y="236865"/>
                </a:lnTo>
                <a:lnTo>
                  <a:pt x="8128" y="233056"/>
                </a:lnTo>
                <a:lnTo>
                  <a:pt x="7279" y="220385"/>
                </a:lnTo>
                <a:lnTo>
                  <a:pt x="6695" y="207699"/>
                </a:lnTo>
                <a:lnTo>
                  <a:pt x="6273" y="195000"/>
                </a:lnTo>
                <a:lnTo>
                  <a:pt x="5714" y="183592"/>
                </a:lnTo>
                <a:lnTo>
                  <a:pt x="4796" y="170922"/>
                </a:lnTo>
                <a:lnTo>
                  <a:pt x="3927" y="158248"/>
                </a:lnTo>
                <a:lnTo>
                  <a:pt x="3719" y="154158"/>
                </a:lnTo>
                <a:lnTo>
                  <a:pt x="3241" y="141465"/>
                </a:lnTo>
                <a:lnTo>
                  <a:pt x="2628" y="128781"/>
                </a:lnTo>
                <a:lnTo>
                  <a:pt x="2221" y="119115"/>
                </a:lnTo>
                <a:lnTo>
                  <a:pt x="2040" y="106428"/>
                </a:lnTo>
                <a:lnTo>
                  <a:pt x="1605" y="93760"/>
                </a:lnTo>
                <a:lnTo>
                  <a:pt x="1082" y="85462"/>
                </a:lnTo>
                <a:lnTo>
                  <a:pt x="1480" y="77143"/>
                </a:lnTo>
                <a:lnTo>
                  <a:pt x="723" y="68893"/>
                </a:lnTo>
                <a:lnTo>
                  <a:pt x="643" y="67999"/>
                </a:lnTo>
                <a:lnTo>
                  <a:pt x="0" y="55303"/>
                </a:lnTo>
                <a:lnTo>
                  <a:pt x="203" y="42633"/>
                </a:lnTo>
                <a:lnTo>
                  <a:pt x="549" y="32536"/>
                </a:lnTo>
                <a:lnTo>
                  <a:pt x="735" y="19840"/>
                </a:lnTo>
                <a:lnTo>
                  <a:pt x="846" y="7143"/>
                </a:lnTo>
                <a:lnTo>
                  <a:pt x="887" y="3551"/>
                </a:lnTo>
                <a:lnTo>
                  <a:pt x="1016" y="3606"/>
                </a:lnTo>
                <a:lnTo>
                  <a:pt x="4586" y="2507"/>
                </a:lnTo>
                <a:lnTo>
                  <a:pt x="12736" y="0"/>
                </a:lnTo>
                <a:close/>
              </a:path>
            </a:pathLst>
          </a:custGeom>
          <a:solidFill>
            <a:srgbClr val="37C8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7"/>
          <p:cNvSpPr/>
          <p:nvPr/>
        </p:nvSpPr>
        <p:spPr>
          <a:xfrm>
            <a:off x="7363340" y="2759803"/>
            <a:ext cx="566403" cy="42523"/>
          </a:xfrm>
          <a:custGeom>
            <a:rect b="b" l="l" r="r" t="t"/>
            <a:pathLst>
              <a:path extrusionOk="0" h="42523" w="566403">
                <a:moveTo>
                  <a:pt x="318" y="20458"/>
                </a:moveTo>
                <a:lnTo>
                  <a:pt x="0" y="16450"/>
                </a:lnTo>
                <a:lnTo>
                  <a:pt x="441" y="15700"/>
                </a:lnTo>
                <a:lnTo>
                  <a:pt x="4473" y="14839"/>
                </a:lnTo>
                <a:lnTo>
                  <a:pt x="9610" y="13743"/>
                </a:lnTo>
                <a:lnTo>
                  <a:pt x="14815" y="13213"/>
                </a:lnTo>
                <a:lnTo>
                  <a:pt x="27325" y="13250"/>
                </a:lnTo>
                <a:lnTo>
                  <a:pt x="34553" y="13608"/>
                </a:lnTo>
                <a:lnTo>
                  <a:pt x="41792" y="14019"/>
                </a:lnTo>
                <a:lnTo>
                  <a:pt x="43522" y="14102"/>
                </a:lnTo>
                <a:lnTo>
                  <a:pt x="56190" y="13960"/>
                </a:lnTo>
                <a:lnTo>
                  <a:pt x="68820" y="12944"/>
                </a:lnTo>
                <a:lnTo>
                  <a:pt x="81438" y="11698"/>
                </a:lnTo>
                <a:lnTo>
                  <a:pt x="83294" y="11523"/>
                </a:lnTo>
                <a:lnTo>
                  <a:pt x="95918" y="10201"/>
                </a:lnTo>
                <a:lnTo>
                  <a:pt x="108597" y="9296"/>
                </a:lnTo>
                <a:lnTo>
                  <a:pt x="117183" y="8978"/>
                </a:lnTo>
                <a:lnTo>
                  <a:pt x="129868" y="8367"/>
                </a:lnTo>
                <a:lnTo>
                  <a:pt x="142550" y="7658"/>
                </a:lnTo>
                <a:lnTo>
                  <a:pt x="155231" y="6936"/>
                </a:lnTo>
                <a:lnTo>
                  <a:pt x="163291" y="6553"/>
                </a:lnTo>
                <a:lnTo>
                  <a:pt x="175982" y="6170"/>
                </a:lnTo>
                <a:lnTo>
                  <a:pt x="188675" y="5989"/>
                </a:lnTo>
                <a:lnTo>
                  <a:pt x="201369" y="5933"/>
                </a:lnTo>
                <a:lnTo>
                  <a:pt x="214064" y="5926"/>
                </a:lnTo>
                <a:lnTo>
                  <a:pt x="226758" y="5892"/>
                </a:lnTo>
                <a:lnTo>
                  <a:pt x="239450" y="5754"/>
                </a:lnTo>
                <a:lnTo>
                  <a:pt x="253128" y="5421"/>
                </a:lnTo>
                <a:lnTo>
                  <a:pt x="265819" y="4928"/>
                </a:lnTo>
                <a:lnTo>
                  <a:pt x="278504" y="4255"/>
                </a:lnTo>
                <a:lnTo>
                  <a:pt x="291180" y="3397"/>
                </a:lnTo>
                <a:lnTo>
                  <a:pt x="293946" y="3189"/>
                </a:lnTo>
                <a:lnTo>
                  <a:pt x="296734" y="3294"/>
                </a:lnTo>
                <a:lnTo>
                  <a:pt x="299509" y="3178"/>
                </a:lnTo>
                <a:lnTo>
                  <a:pt x="309501" y="2772"/>
                </a:lnTo>
                <a:lnTo>
                  <a:pt x="322191" y="2264"/>
                </a:lnTo>
                <a:lnTo>
                  <a:pt x="334880" y="1724"/>
                </a:lnTo>
                <a:lnTo>
                  <a:pt x="347565" y="1114"/>
                </a:lnTo>
                <a:lnTo>
                  <a:pt x="353761" y="825"/>
                </a:lnTo>
                <a:lnTo>
                  <a:pt x="366455" y="428"/>
                </a:lnTo>
                <a:lnTo>
                  <a:pt x="379151" y="241"/>
                </a:lnTo>
                <a:lnTo>
                  <a:pt x="391847" y="204"/>
                </a:lnTo>
                <a:lnTo>
                  <a:pt x="404544" y="256"/>
                </a:lnTo>
                <a:lnTo>
                  <a:pt x="417241" y="338"/>
                </a:lnTo>
                <a:lnTo>
                  <a:pt x="429937" y="390"/>
                </a:lnTo>
                <a:lnTo>
                  <a:pt x="430578" y="391"/>
                </a:lnTo>
                <a:lnTo>
                  <a:pt x="443274" y="507"/>
                </a:lnTo>
                <a:lnTo>
                  <a:pt x="455968" y="743"/>
                </a:lnTo>
                <a:lnTo>
                  <a:pt x="468663" y="1014"/>
                </a:lnTo>
                <a:lnTo>
                  <a:pt x="481358" y="1233"/>
                </a:lnTo>
                <a:lnTo>
                  <a:pt x="494055" y="1314"/>
                </a:lnTo>
                <a:lnTo>
                  <a:pt x="506754" y="1172"/>
                </a:lnTo>
                <a:lnTo>
                  <a:pt x="507265" y="1160"/>
                </a:lnTo>
                <a:lnTo>
                  <a:pt x="519963" y="906"/>
                </a:lnTo>
                <a:lnTo>
                  <a:pt x="532661" y="688"/>
                </a:lnTo>
                <a:lnTo>
                  <a:pt x="545359" y="487"/>
                </a:lnTo>
                <a:lnTo>
                  <a:pt x="558058" y="280"/>
                </a:lnTo>
                <a:lnTo>
                  <a:pt x="558829" y="267"/>
                </a:lnTo>
                <a:lnTo>
                  <a:pt x="559608" y="329"/>
                </a:lnTo>
                <a:lnTo>
                  <a:pt x="560371" y="245"/>
                </a:lnTo>
                <a:lnTo>
                  <a:pt x="562581" y="0"/>
                </a:lnTo>
                <a:lnTo>
                  <a:pt x="563290" y="1048"/>
                </a:lnTo>
                <a:lnTo>
                  <a:pt x="563481" y="3150"/>
                </a:lnTo>
                <a:lnTo>
                  <a:pt x="564008" y="8960"/>
                </a:lnTo>
                <a:lnTo>
                  <a:pt x="564745" y="14751"/>
                </a:lnTo>
                <a:lnTo>
                  <a:pt x="565402" y="20550"/>
                </a:lnTo>
                <a:lnTo>
                  <a:pt x="565489" y="21313"/>
                </a:lnTo>
                <a:lnTo>
                  <a:pt x="565568" y="22079"/>
                </a:lnTo>
                <a:lnTo>
                  <a:pt x="565692" y="22836"/>
                </a:lnTo>
                <a:lnTo>
                  <a:pt x="566403" y="27167"/>
                </a:lnTo>
                <a:lnTo>
                  <a:pt x="566247" y="27448"/>
                </a:lnTo>
                <a:lnTo>
                  <a:pt x="561706" y="27789"/>
                </a:lnTo>
                <a:lnTo>
                  <a:pt x="552206" y="28507"/>
                </a:lnTo>
                <a:lnTo>
                  <a:pt x="539543" y="29444"/>
                </a:lnTo>
                <a:lnTo>
                  <a:pt x="526871" y="30291"/>
                </a:lnTo>
                <a:lnTo>
                  <a:pt x="514185" y="30979"/>
                </a:lnTo>
                <a:lnTo>
                  <a:pt x="498792" y="31463"/>
                </a:lnTo>
                <a:lnTo>
                  <a:pt x="486095" y="31589"/>
                </a:lnTo>
                <a:lnTo>
                  <a:pt x="473400" y="31557"/>
                </a:lnTo>
                <a:lnTo>
                  <a:pt x="460704" y="31451"/>
                </a:lnTo>
                <a:lnTo>
                  <a:pt x="448009" y="31352"/>
                </a:lnTo>
                <a:lnTo>
                  <a:pt x="440935" y="31366"/>
                </a:lnTo>
                <a:lnTo>
                  <a:pt x="428234" y="31432"/>
                </a:lnTo>
                <a:lnTo>
                  <a:pt x="415534" y="31487"/>
                </a:lnTo>
                <a:lnTo>
                  <a:pt x="402835" y="31458"/>
                </a:lnTo>
                <a:lnTo>
                  <a:pt x="390141" y="31270"/>
                </a:lnTo>
                <a:lnTo>
                  <a:pt x="383685" y="31134"/>
                </a:lnTo>
                <a:lnTo>
                  <a:pt x="370985" y="30930"/>
                </a:lnTo>
                <a:lnTo>
                  <a:pt x="358285" y="30803"/>
                </a:lnTo>
                <a:lnTo>
                  <a:pt x="345586" y="30745"/>
                </a:lnTo>
                <a:lnTo>
                  <a:pt x="332887" y="30745"/>
                </a:lnTo>
                <a:lnTo>
                  <a:pt x="320188" y="30794"/>
                </a:lnTo>
                <a:lnTo>
                  <a:pt x="307490" y="30884"/>
                </a:lnTo>
                <a:lnTo>
                  <a:pt x="294792" y="31004"/>
                </a:lnTo>
                <a:lnTo>
                  <a:pt x="286619" y="31100"/>
                </a:lnTo>
                <a:lnTo>
                  <a:pt x="273920" y="31293"/>
                </a:lnTo>
                <a:lnTo>
                  <a:pt x="261221" y="31542"/>
                </a:lnTo>
                <a:lnTo>
                  <a:pt x="248524" y="31848"/>
                </a:lnTo>
                <a:lnTo>
                  <a:pt x="231578" y="32303"/>
                </a:lnTo>
                <a:lnTo>
                  <a:pt x="218883" y="32684"/>
                </a:lnTo>
                <a:lnTo>
                  <a:pt x="206191" y="33136"/>
                </a:lnTo>
                <a:lnTo>
                  <a:pt x="193504" y="33696"/>
                </a:lnTo>
                <a:lnTo>
                  <a:pt x="183087" y="34215"/>
                </a:lnTo>
                <a:lnTo>
                  <a:pt x="170407" y="34917"/>
                </a:lnTo>
                <a:lnTo>
                  <a:pt x="157735" y="35777"/>
                </a:lnTo>
                <a:lnTo>
                  <a:pt x="145077" y="36888"/>
                </a:lnTo>
                <a:lnTo>
                  <a:pt x="143892" y="37005"/>
                </a:lnTo>
                <a:lnTo>
                  <a:pt x="131243" y="38126"/>
                </a:lnTo>
                <a:lnTo>
                  <a:pt x="118580" y="39099"/>
                </a:lnTo>
                <a:lnTo>
                  <a:pt x="105914" y="40056"/>
                </a:lnTo>
                <a:lnTo>
                  <a:pt x="98238" y="40569"/>
                </a:lnTo>
                <a:lnTo>
                  <a:pt x="85550" y="41130"/>
                </a:lnTo>
                <a:lnTo>
                  <a:pt x="72855" y="41545"/>
                </a:lnTo>
                <a:lnTo>
                  <a:pt x="60168" y="42059"/>
                </a:lnTo>
                <a:lnTo>
                  <a:pt x="59393" y="42097"/>
                </a:lnTo>
                <a:lnTo>
                  <a:pt x="46693" y="42474"/>
                </a:lnTo>
                <a:lnTo>
                  <a:pt x="33999" y="42523"/>
                </a:lnTo>
                <a:lnTo>
                  <a:pt x="21305" y="42460"/>
                </a:lnTo>
                <a:lnTo>
                  <a:pt x="16376" y="42441"/>
                </a:lnTo>
                <a:lnTo>
                  <a:pt x="11444" y="42116"/>
                </a:lnTo>
                <a:lnTo>
                  <a:pt x="6522" y="41806"/>
                </a:lnTo>
                <a:lnTo>
                  <a:pt x="1993" y="41521"/>
                </a:lnTo>
                <a:lnTo>
                  <a:pt x="1674" y="41017"/>
                </a:lnTo>
                <a:lnTo>
                  <a:pt x="1437" y="36551"/>
                </a:lnTo>
                <a:lnTo>
                  <a:pt x="1153" y="31182"/>
                </a:lnTo>
                <a:lnTo>
                  <a:pt x="743" y="25819"/>
                </a:lnTo>
                <a:lnTo>
                  <a:pt x="318" y="20458"/>
                </a:lnTo>
                <a:close/>
              </a:path>
            </a:pathLst>
          </a:custGeom>
          <a:solidFill>
            <a:srgbClr val="37C8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7"/>
          <p:cNvSpPr/>
          <p:nvPr/>
        </p:nvSpPr>
        <p:spPr>
          <a:xfrm>
            <a:off x="7083226" y="2621518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FFDF7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7"/>
          <p:cNvSpPr/>
          <p:nvPr/>
        </p:nvSpPr>
        <p:spPr>
          <a:xfrm>
            <a:off x="7083226" y="2621518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FFDF7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7"/>
          <p:cNvSpPr txBox="1"/>
          <p:nvPr/>
        </p:nvSpPr>
        <p:spPr>
          <a:xfrm>
            <a:off x="389053" y="0"/>
            <a:ext cx="6439697" cy="10975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681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12675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</a:t>
            </a:r>
            <a:endParaRPr sz="84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" name="Google Shape;299;p7"/>
          <p:cNvSpPr txBox="1"/>
          <p:nvPr/>
        </p:nvSpPr>
        <p:spPr>
          <a:xfrm>
            <a:off x="6849283" y="0"/>
            <a:ext cx="5839316" cy="10975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681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12675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</a:t>
            </a:r>
            <a:endParaRPr sz="84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0" name="Google Shape;300;p7"/>
          <p:cNvSpPr txBox="1"/>
          <p:nvPr/>
        </p:nvSpPr>
        <p:spPr>
          <a:xfrm>
            <a:off x="9997138" y="1859001"/>
            <a:ext cx="1970202" cy="3677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714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405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FEEDBACK</a:t>
            </a:r>
            <a:endParaRPr sz="2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1" name="Google Shape;301;p7"/>
          <p:cNvSpPr txBox="1"/>
          <p:nvPr/>
        </p:nvSpPr>
        <p:spPr>
          <a:xfrm>
            <a:off x="9120476" y="2851752"/>
            <a:ext cx="2202040" cy="330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5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Customers can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2" name="Google Shape;302;p7"/>
          <p:cNvSpPr txBox="1"/>
          <p:nvPr/>
        </p:nvSpPr>
        <p:spPr>
          <a:xfrm>
            <a:off x="11330573" y="2851752"/>
            <a:ext cx="1440041" cy="330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5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comment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3" name="Google Shape;303;p7"/>
          <p:cNvSpPr txBox="1"/>
          <p:nvPr/>
        </p:nvSpPr>
        <p:spPr>
          <a:xfrm>
            <a:off x="9120476" y="3213702"/>
            <a:ext cx="443636" cy="330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5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4" name="Google Shape;304;p7"/>
          <p:cNvSpPr txBox="1"/>
          <p:nvPr/>
        </p:nvSpPr>
        <p:spPr>
          <a:xfrm>
            <a:off x="9572169" y="3213702"/>
            <a:ext cx="535017" cy="330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5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5" name="Google Shape;305;p7"/>
          <p:cNvSpPr txBox="1"/>
          <p:nvPr/>
        </p:nvSpPr>
        <p:spPr>
          <a:xfrm>
            <a:off x="10115243" y="3213702"/>
            <a:ext cx="1189414" cy="330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5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website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6" name="Google Shape;306;p7"/>
          <p:cNvSpPr txBox="1"/>
          <p:nvPr/>
        </p:nvSpPr>
        <p:spPr>
          <a:xfrm>
            <a:off x="5519551" y="4438952"/>
            <a:ext cx="1544277" cy="3677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714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405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SEARCH</a:t>
            </a:r>
            <a:endParaRPr sz="2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7" name="Google Shape;307;p7"/>
          <p:cNvSpPr txBox="1"/>
          <p:nvPr/>
        </p:nvSpPr>
        <p:spPr>
          <a:xfrm>
            <a:off x="13633585" y="4438952"/>
            <a:ext cx="1327647" cy="3677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714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405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FILTER</a:t>
            </a:r>
            <a:endParaRPr sz="2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8" name="Google Shape;308;p7"/>
          <p:cNvSpPr txBox="1"/>
          <p:nvPr/>
        </p:nvSpPr>
        <p:spPr>
          <a:xfrm>
            <a:off x="4419620" y="5526607"/>
            <a:ext cx="2931149" cy="692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5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Search for  products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45719" rtl="0" algn="l">
              <a:lnSpc>
                <a:spcPct val="958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interest you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9" name="Google Shape;309;p7"/>
          <p:cNvSpPr txBox="1"/>
          <p:nvPr/>
        </p:nvSpPr>
        <p:spPr>
          <a:xfrm>
            <a:off x="7358826" y="5526607"/>
            <a:ext cx="650805" cy="330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5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that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0" name="Google Shape;310;p7"/>
          <p:cNvSpPr txBox="1"/>
          <p:nvPr/>
        </p:nvSpPr>
        <p:spPr>
          <a:xfrm>
            <a:off x="12747108" y="5526607"/>
            <a:ext cx="3630642" cy="692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5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filter products by brand,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45719" rtl="0" algn="l">
              <a:lnSpc>
                <a:spcPct val="958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 you  wants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1" name="Google Shape;311;p7"/>
          <p:cNvSpPr txBox="1"/>
          <p:nvPr/>
        </p:nvSpPr>
        <p:spPr>
          <a:xfrm>
            <a:off x="5847003" y="7317018"/>
            <a:ext cx="1275363" cy="7011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70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405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</a:t>
            </a:r>
            <a:endParaRPr sz="2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12700" rtl="0" algn="r">
              <a:lnSpc>
                <a:spcPct val="654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405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endParaRPr sz="2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2" name="Google Shape;312;p7"/>
          <p:cNvSpPr txBox="1"/>
          <p:nvPr/>
        </p:nvSpPr>
        <p:spPr>
          <a:xfrm>
            <a:off x="13487022" y="7483705"/>
            <a:ext cx="1845993" cy="3677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714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405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COMPARE</a:t>
            </a:r>
            <a:endParaRPr sz="2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3" name="Google Shape;313;p7"/>
          <p:cNvSpPr txBox="1"/>
          <p:nvPr/>
        </p:nvSpPr>
        <p:spPr>
          <a:xfrm>
            <a:off x="5548752" y="7650393"/>
            <a:ext cx="317846" cy="3677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714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405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sz="2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4" name="Google Shape;314;p7"/>
          <p:cNvSpPr txBox="1"/>
          <p:nvPr/>
        </p:nvSpPr>
        <p:spPr>
          <a:xfrm>
            <a:off x="5789833" y="7650393"/>
            <a:ext cx="1134487" cy="3677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714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405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ETAIL</a:t>
            </a:r>
            <a:endParaRPr sz="2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5" name="Google Shape;315;p7"/>
          <p:cNvSpPr txBox="1"/>
          <p:nvPr/>
        </p:nvSpPr>
        <p:spPr>
          <a:xfrm>
            <a:off x="4456245" y="8380862"/>
            <a:ext cx="2744965" cy="330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5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Customers can see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p7"/>
          <p:cNvSpPr txBox="1"/>
          <p:nvPr/>
        </p:nvSpPr>
        <p:spPr>
          <a:xfrm>
            <a:off x="7209267" y="8380862"/>
            <a:ext cx="1029721" cy="330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5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details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7" name="Google Shape;317;p7"/>
          <p:cNvSpPr txBox="1"/>
          <p:nvPr/>
        </p:nvSpPr>
        <p:spPr>
          <a:xfrm>
            <a:off x="12537912" y="8380862"/>
            <a:ext cx="4069791" cy="1054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39873" rtl="0" algn="l">
              <a:lnSpc>
                <a:spcPct val="105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Customers can compare 2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98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products with each other to make the  best choice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8" name="Google Shape;318;p7"/>
          <p:cNvSpPr txBox="1"/>
          <p:nvPr/>
        </p:nvSpPr>
        <p:spPr>
          <a:xfrm>
            <a:off x="4456245" y="8742812"/>
            <a:ext cx="3950920" cy="692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5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about every product(price,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45719" rtl="0" algn="l">
              <a:lnSpc>
                <a:spcPct val="958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brand, type,..)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8"/>
          <p:cNvSpPr/>
          <p:nvPr/>
        </p:nvSpPr>
        <p:spPr>
          <a:xfrm>
            <a:off x="0" y="-8543"/>
            <a:ext cx="19097622" cy="1106804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8"/>
          <p:cNvSpPr/>
          <p:nvPr/>
        </p:nvSpPr>
        <p:spPr>
          <a:xfrm>
            <a:off x="-153539" y="-9523"/>
            <a:ext cx="19854117" cy="1390649"/>
          </a:xfrm>
          <a:custGeom>
            <a:rect b="b" l="l" r="r" t="t"/>
            <a:pathLst>
              <a:path extrusionOk="0" h="1390649" w="19854117">
                <a:moveTo>
                  <a:pt x="18441538" y="9524"/>
                </a:moveTo>
                <a:lnTo>
                  <a:pt x="285757" y="9524"/>
                </a:lnTo>
                <a:lnTo>
                  <a:pt x="279962" y="10710"/>
                </a:lnTo>
                <a:lnTo>
                  <a:pt x="225076" y="28960"/>
                </a:lnTo>
                <a:lnTo>
                  <a:pt x="174400" y="55213"/>
                </a:lnTo>
                <a:lnTo>
                  <a:pt x="153539" y="69305"/>
                </a:lnTo>
                <a:lnTo>
                  <a:pt x="153539" y="1321412"/>
                </a:lnTo>
                <a:lnTo>
                  <a:pt x="188669" y="1343783"/>
                </a:lnTo>
                <a:lnTo>
                  <a:pt x="227494" y="1362597"/>
                </a:lnTo>
                <a:lnTo>
                  <a:pt x="268252" y="1376747"/>
                </a:lnTo>
                <a:lnTo>
                  <a:pt x="310524" y="1386059"/>
                </a:lnTo>
                <a:lnTo>
                  <a:pt x="353894" y="1390359"/>
                </a:lnTo>
                <a:lnTo>
                  <a:pt x="368522" y="1390649"/>
                </a:lnTo>
                <a:lnTo>
                  <a:pt x="18441538" y="1390649"/>
                </a:lnTo>
                <a:lnTo>
                  <a:pt x="18441538" y="9524"/>
                </a:lnTo>
                <a:close/>
              </a:path>
            </a:pathLst>
          </a:custGeom>
          <a:solidFill>
            <a:srgbClr val="37C8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8"/>
          <p:cNvSpPr txBox="1"/>
          <p:nvPr/>
        </p:nvSpPr>
        <p:spPr>
          <a:xfrm>
            <a:off x="7483823" y="175027"/>
            <a:ext cx="2754882" cy="1168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ctr">
              <a:lnSpc>
                <a:spcPct val="102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0">
                <a:solidFill>
                  <a:srgbClr val="1311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ERD</a:t>
            </a:r>
            <a:endParaRPr sz="9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